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4" autoAdjust="0"/>
    <p:restoredTop sz="94660"/>
  </p:normalViewPr>
  <p:slideViewPr>
    <p:cSldViewPr>
      <p:cViewPr>
        <p:scale>
          <a:sx n="20" d="100"/>
          <a:sy n="20" d="100"/>
        </p:scale>
        <p:origin x="-305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22F-CBD3-4254-B9F8-2A1D53B2ED39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7222-A6BB-4505-B882-8625A12F2E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lIns="432054" tIns="216027" rIns="432054" bIns="216027" anchor="t"/>
          <a:lstStyle>
            <a:lvl1pPr algn="l">
              <a:defRPr sz="189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0339474" y="2275147"/>
            <a:ext cx="12064576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5250" tIns="212625" rIns="425250" bIns="212625"/>
          <a:lstStyle/>
          <a:p>
            <a:pPr algn="ctr" hangingPunct="1">
              <a:lnSpc>
                <a:spcPct val="100000"/>
              </a:lnSpc>
              <a:tabLst>
                <a:tab pos="3420428" algn="l"/>
                <a:tab pos="6840855" algn="l"/>
                <a:tab pos="10261283" algn="l"/>
                <a:tab pos="13681710" algn="l"/>
                <a:tab pos="17102138" algn="l"/>
              </a:tabLst>
            </a:pPr>
            <a:endParaRPr lang="fr-FR" sz="6600" b="1" dirty="0">
              <a:solidFill>
                <a:srgbClr val="0000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165230" y="6337004"/>
            <a:ext cx="31702987" cy="14915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32404050" cy="2664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41359877"/>
            <a:ext cx="32404050" cy="1845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617" y="432348"/>
            <a:ext cx="1336600" cy="1965278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25965327" y="41516273"/>
            <a:ext cx="6089879" cy="1328787"/>
            <a:chOff x="964237" y="0"/>
            <a:chExt cx="4563106" cy="996287"/>
          </a:xfrm>
        </p:grpSpPr>
        <p:pic>
          <p:nvPicPr>
            <p:cNvPr id="9" name="Image 8" descr="C:\Users\NCOZANNET\Dropbox\Oceanic Dév\ADMINISTRATIF\PAPIER EN TETE + LOGOS\oceanic-bleu copie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665" y="177421"/>
              <a:ext cx="1760561" cy="7779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409" y="177421"/>
              <a:ext cx="1009934" cy="5732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10" descr="LogoAgrocampusOuest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37" y="0"/>
              <a:ext cx="1487606" cy="99628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183552" y="534794"/>
            <a:ext cx="25850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/>
              <a:t>RESULTATS ECPM ET ECPC</a:t>
            </a:r>
            <a:endParaRPr lang="fr-FR" sz="8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4878" y="2880620"/>
            <a:ext cx="31143339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i="1" dirty="0" smtClean="0"/>
              <a:t>Note sur le projet par l’UEMOA</a:t>
            </a:r>
          </a:p>
          <a:p>
            <a:pPr algn="ctr"/>
            <a:r>
              <a:rPr lang="fr-FR" sz="4800" i="1" dirty="0" smtClean="0"/>
              <a:t>…..</a:t>
            </a:r>
          </a:p>
          <a:p>
            <a:pPr algn="ctr"/>
            <a:r>
              <a:rPr lang="fr-FR" sz="4800" i="1" dirty="0" smtClean="0"/>
              <a:t>…..</a:t>
            </a:r>
            <a:endParaRPr lang="fr-FR" sz="4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2709527" y="41548916"/>
            <a:ext cx="292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DRAPEAU</a:t>
            </a:r>
          </a:p>
          <a:p>
            <a:pPr algn="ctr"/>
            <a:r>
              <a:rPr lang="fr-FR" sz="4000" dirty="0" smtClean="0"/>
              <a:t>PAYS</a:t>
            </a:r>
            <a:endParaRPr lang="fr-FR" sz="40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0" y="41596810"/>
            <a:ext cx="1874306" cy="140167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52" y="41548042"/>
            <a:ext cx="2209161" cy="147366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36" y="41476908"/>
            <a:ext cx="2310049" cy="153700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113490" y="41701316"/>
            <a:ext cx="292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PHOTOS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753753" y="41620924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Date publication poster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741367" y="8281220"/>
            <a:ext cx="61526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Site de </a:t>
            </a:r>
            <a:r>
              <a:rPr lang="fr-FR" sz="3200" dirty="0" err="1" smtClean="0"/>
              <a:t>debarquement</a:t>
            </a:r>
            <a:r>
              <a:rPr lang="fr-FR" sz="3200" dirty="0" smtClean="0"/>
              <a:t> sous forme de carte (ronds proportionnels)</a:t>
            </a:r>
            <a:endParaRPr lang="fr-FR" sz="3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0764639" y="8290052"/>
            <a:ext cx="7165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2 :</a:t>
            </a:r>
          </a:p>
          <a:p>
            <a:r>
              <a:rPr lang="fr-FR" sz="3200" dirty="0" smtClean="0"/>
              <a:t>Nombre de pirogues par type (histogramme cumulé)</a:t>
            </a:r>
            <a:endParaRPr lang="fr-FR" sz="3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697682" y="36882912"/>
            <a:ext cx="29197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Conclusions générales : (ex: problématiques communes ou grandes différences entre les deux types de pêche</a:t>
            </a:r>
          </a:p>
          <a:p>
            <a:r>
              <a:rPr lang="fr-FR" sz="4800" dirty="0" smtClean="0"/>
              <a:t>Suites à donner</a:t>
            </a:r>
            <a:endParaRPr lang="fr-FR" sz="48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520639" y="6475210"/>
            <a:ext cx="28668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/>
              <a:t>Phrase d’accroche de présentation pêche artisanale maritime propre au pays </a:t>
            </a:r>
            <a:endParaRPr lang="fr-FR" sz="5400" dirty="0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4" r="14091" b="20357"/>
          <a:stretch/>
        </p:blipFill>
        <p:spPr>
          <a:xfrm>
            <a:off x="11339194" y="17103435"/>
            <a:ext cx="8175199" cy="3851193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481" y="22322780"/>
            <a:ext cx="8756689" cy="351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à coins arrondis 45"/>
          <p:cNvSpPr/>
          <p:nvPr/>
        </p:nvSpPr>
        <p:spPr>
          <a:xfrm>
            <a:off x="123580" y="21981188"/>
            <a:ext cx="31702987" cy="144261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0444192" y="8313953"/>
            <a:ext cx="7165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3 : </a:t>
            </a:r>
          </a:p>
          <a:p>
            <a:r>
              <a:rPr lang="fr-FR" sz="3200" dirty="0" smtClean="0"/>
              <a:t>Nombre de pêcheurs (sous forme de carte avec un chiffre ou des ronds)</a:t>
            </a:r>
            <a:endParaRPr lang="fr-FR" sz="3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20444192" y="14583371"/>
            <a:ext cx="102631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5 :</a:t>
            </a:r>
          </a:p>
          <a:p>
            <a:r>
              <a:rPr lang="fr-FR" sz="3200" dirty="0" smtClean="0"/>
              <a:t>Photos des 5 premières espèces citées (avec nom local et français(+nom scientifique : selon pays)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741367" y="15121980"/>
            <a:ext cx="102631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4 :</a:t>
            </a:r>
          </a:p>
          <a:p>
            <a:r>
              <a:rPr lang="fr-FR" sz="3200" dirty="0" smtClean="0"/>
              <a:t>Camembert pour tous les types d’engins (nombre à l’intérieur)</a:t>
            </a:r>
            <a:endParaRPr lang="fr-FR" sz="3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1584401" y="35152978"/>
            <a:ext cx="30656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/>
              <a:t>Phrase d’accroche de présentation pêche artisanale continentale propre au pays </a:t>
            </a:r>
            <a:endParaRPr lang="fr-FR" sz="5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1526199" y="13967818"/>
            <a:ext cx="7165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Texte ou grandes idées (tendances, problématiques ou côtés positifs du secteur)</a:t>
            </a:r>
            <a:endParaRPr lang="fr-FR" sz="4800" dirty="0"/>
          </a:p>
        </p:txBody>
      </p:sp>
      <p:sp>
        <p:nvSpPr>
          <p:cNvPr id="72" name="ZoneTexte 71"/>
          <p:cNvSpPr txBox="1"/>
          <p:nvPr/>
        </p:nvSpPr>
        <p:spPr>
          <a:xfrm>
            <a:off x="20749716" y="22731825"/>
            <a:ext cx="10263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5 :, </a:t>
            </a:r>
            <a:endParaRPr lang="fr-FR" sz="3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182295" y="22731825"/>
            <a:ext cx="9354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4 :</a:t>
            </a:r>
            <a:endParaRPr lang="fr-FR" sz="3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1844004" y="26427236"/>
            <a:ext cx="7165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Texte ou grandes idées (tendances, problématiques ou côtés positifs du secteur)</a:t>
            </a:r>
            <a:endParaRPr lang="fr-FR" sz="4800" dirty="0"/>
          </a:p>
        </p:txBody>
      </p:sp>
      <p:sp>
        <p:nvSpPr>
          <p:cNvPr id="76" name="ZoneTexte 75"/>
          <p:cNvSpPr txBox="1"/>
          <p:nvPr/>
        </p:nvSpPr>
        <p:spPr>
          <a:xfrm>
            <a:off x="1182295" y="29881197"/>
            <a:ext cx="6152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</a:t>
            </a:r>
          </a:p>
          <a:p>
            <a:r>
              <a:rPr lang="fr-FR" sz="3200" dirty="0"/>
              <a:t>Site de </a:t>
            </a:r>
            <a:r>
              <a:rPr lang="fr-FR" sz="3200" dirty="0" err="1"/>
              <a:t>debarquement</a:t>
            </a:r>
            <a:r>
              <a:rPr lang="fr-FR" sz="3200" dirty="0"/>
              <a:t> sous forme de carte (ronds </a:t>
            </a:r>
            <a:r>
              <a:rPr lang="fr-FR" sz="3200" dirty="0" smtClean="0"/>
              <a:t>proportionnels)</a:t>
            </a:r>
            <a:endParaRPr lang="fr-FR" sz="3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11205567" y="29890029"/>
            <a:ext cx="7165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2 </a:t>
            </a:r>
          </a:p>
          <a:p>
            <a:r>
              <a:rPr lang="fr-FR" sz="3200" dirty="0" smtClean="0"/>
              <a:t>Nombre de pirogues par engin principal </a:t>
            </a:r>
            <a:endParaRPr lang="fr-FR" sz="3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20749716" y="29913930"/>
            <a:ext cx="7165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3 :</a:t>
            </a:r>
          </a:p>
          <a:p>
            <a:r>
              <a:rPr lang="fr-FR" sz="3200" dirty="0" smtClean="0"/>
              <a:t>Nombre de pêcheurs </a:t>
            </a:r>
            <a:endParaRPr lang="fr-FR" sz="3200" dirty="0"/>
          </a:p>
        </p:txBody>
      </p:sp>
      <p:sp>
        <p:nvSpPr>
          <p:cNvPr id="37" name="ZoneTexte 40"/>
          <p:cNvSpPr txBox="1"/>
          <p:nvPr/>
        </p:nvSpPr>
        <p:spPr>
          <a:xfrm>
            <a:off x="20503500" y="40772716"/>
            <a:ext cx="117373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16027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32054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48081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4108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80135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96162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12189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282160" algn="l" defTabSz="4320540" rtl="0" eaLnBrk="1" latinLnBrk="0" hangingPunct="1">
              <a:defRPr sz="8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Lien vers </a:t>
            </a:r>
            <a:r>
              <a:rPr lang="fr-FR" sz="3200" b="1" dirty="0"/>
              <a:t>le site : http://atlas.statpeche-uemoa.org/</a:t>
            </a:r>
          </a:p>
        </p:txBody>
      </p:sp>
    </p:spTree>
    <p:extLst>
      <p:ext uri="{BB962C8B-B14F-4D97-AF65-F5344CB8AC3E}">
        <p14:creationId xmlns:p14="http://schemas.microsoft.com/office/powerpoint/2010/main" val="1875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207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Pôle halieutique  18/02/2013   Programme Régional UEMOA</dc:title>
  <dc:creator>jerome</dc:creator>
  <cp:lastModifiedBy>Nolwenn COZANNET</cp:lastModifiedBy>
  <cp:revision>189</cp:revision>
  <dcterms:created xsi:type="dcterms:W3CDTF">2013-02-13T09:08:18Z</dcterms:created>
  <dcterms:modified xsi:type="dcterms:W3CDTF">2016-03-07T13:12:09Z</dcterms:modified>
</cp:coreProperties>
</file>