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5" r:id="rId2"/>
    <p:sldMasterId id="2147483763" r:id="rId3"/>
    <p:sldMasterId id="2147483686" r:id="rId4"/>
    <p:sldMasterId id="2147483674" r:id="rId5"/>
    <p:sldMasterId id="2147483661" r:id="rId6"/>
  </p:sldMasterIdLst>
  <p:notesMasterIdLst>
    <p:notesMasterId r:id="rId12"/>
  </p:notesMasterIdLst>
  <p:handoutMasterIdLst>
    <p:handoutMasterId r:id="rId13"/>
  </p:handoutMasterIdLst>
  <p:sldIdLst>
    <p:sldId id="258" r:id="rId7"/>
    <p:sldId id="260" r:id="rId8"/>
    <p:sldId id="262" r:id="rId9"/>
    <p:sldId id="261" r:id="rId10"/>
    <p:sldId id="265"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6699"/>
    <a:srgbClr val="336699"/>
    <a:srgbClr val="FFFFFF"/>
    <a:srgbClr val="FFCC66"/>
    <a:srgbClr val="FF3300"/>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5" autoAdjust="0"/>
    <p:restoredTop sz="94090" autoAdjust="0"/>
  </p:normalViewPr>
  <p:slideViewPr>
    <p:cSldViewPr>
      <p:cViewPr>
        <p:scale>
          <a:sx n="90" d="100"/>
          <a:sy n="90" d="100"/>
        </p:scale>
        <p:origin x="-18" y="1080"/>
      </p:cViewPr>
      <p:guideLst>
        <p:guide orient="horz" pos="2160"/>
        <p:guide pos="2880"/>
      </p:guideLst>
    </p:cSldViewPr>
  </p:slideViewPr>
  <p:outlineViewPr>
    <p:cViewPr>
      <p:scale>
        <a:sx n="33" d="100"/>
        <a:sy n="33" d="100"/>
      </p:scale>
      <p:origin x="0" y="93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3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fr-FR"/>
              <a:t>31/01/2011</a:t>
            </a: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DC46494-5F2B-4EC7-AA0F-3D50CC36AA31}" type="slidenum">
              <a:rPr lang="fr-FR"/>
              <a:pPr>
                <a:defRPr/>
              </a:pPr>
              <a:t>‹N°›</a:t>
            </a:fld>
            <a:endParaRPr lang="fr-FR"/>
          </a:p>
        </p:txBody>
      </p:sp>
    </p:spTree>
    <p:extLst>
      <p:ext uri="{BB962C8B-B14F-4D97-AF65-F5344CB8AC3E}">
        <p14:creationId xmlns:p14="http://schemas.microsoft.com/office/powerpoint/2010/main" val="28652022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r>
              <a:rPr lang="fr-FR"/>
              <a:t>31/01/2011</a:t>
            </a: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058E27F8-E9AE-406D-82B7-C7C7413539EC}" type="slidenum">
              <a:rPr lang="fr-FR"/>
              <a:pPr>
                <a:defRPr/>
              </a:pPr>
              <a:t>‹N°›</a:t>
            </a:fld>
            <a:endParaRPr lang="fr-FR"/>
          </a:p>
        </p:txBody>
      </p:sp>
    </p:spTree>
    <p:extLst>
      <p:ext uri="{BB962C8B-B14F-4D97-AF65-F5344CB8AC3E}">
        <p14:creationId xmlns:p14="http://schemas.microsoft.com/office/powerpoint/2010/main" val="415720048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que">
    <p:spTree>
      <p:nvGrpSpPr>
        <p:cNvPr id="1" name=""/>
        <p:cNvGrpSpPr/>
        <p:nvPr/>
      </p:nvGrpSpPr>
      <p:grpSpPr>
        <a:xfrm>
          <a:off x="0" y="0"/>
          <a:ext cx="0" cy="0"/>
          <a:chOff x="0" y="0"/>
          <a:chExt cx="0" cy="0"/>
        </a:xfrm>
      </p:grpSpPr>
      <p:sp>
        <p:nvSpPr>
          <p:cNvPr id="5" name="Espace réservé de la date 12"/>
          <p:cNvSpPr txBox="1">
            <a:spLocks/>
          </p:cNvSpPr>
          <p:nvPr userDrawn="1"/>
        </p:nvSpPr>
        <p:spPr>
          <a:xfrm>
            <a:off x="3997325" y="6351588"/>
            <a:ext cx="3671888" cy="365125"/>
          </a:xfrm>
          <a:prstGeom prst="rect">
            <a:avLst/>
          </a:prstGeom>
        </p:spPr>
        <p:txBody>
          <a:bodyPr/>
          <a:lstStyle>
            <a:defPPr>
              <a:defRPr lang="fr-FR"/>
            </a:defPPr>
            <a:lvl1pPr algn="ctr" rtl="0" fontAlgn="base">
              <a:spcBef>
                <a:spcPct val="0"/>
              </a:spcBef>
              <a:spcAft>
                <a:spcPct val="0"/>
              </a:spcAft>
              <a:defRPr sz="1400" b="1" kern="1200">
                <a:solidFill>
                  <a:srgbClr val="006699"/>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fr-FR" dirty="0" smtClean="0"/>
              <a:t>GT n°2 – 9 au 13 février, Dakar - SENEGAL</a:t>
            </a:r>
            <a:endParaRPr lang="fr-FR" dirty="0"/>
          </a:p>
        </p:txBody>
      </p:sp>
      <p:sp>
        <p:nvSpPr>
          <p:cNvPr id="3" name="Espace réservé du contenu 2"/>
          <p:cNvSpPr>
            <a:spLocks noGrp="1"/>
          </p:cNvSpPr>
          <p:nvPr>
            <p:ph idx="1"/>
          </p:nvPr>
        </p:nvSpPr>
        <p:spPr>
          <a:xfrm>
            <a:off x="1619672" y="1124744"/>
            <a:ext cx="7067128" cy="5001419"/>
          </a:xfrm>
        </p:spPr>
        <p:txBody>
          <a:bodyPr/>
          <a:lstStyle>
            <a:lvl1pPr marL="0" indent="0" algn="r">
              <a:defRPr sz="2600">
                <a:solidFill>
                  <a:srgbClr val="0070C0"/>
                </a:solidFill>
                <a:latin typeface="Garamond" pitchFamily="18" charset="0"/>
              </a:defRPr>
            </a:lvl1pPr>
            <a:lvl2pPr marL="542925" indent="-457200">
              <a:spcBef>
                <a:spcPts val="0"/>
              </a:spcBef>
              <a:buSzPct val="85000"/>
              <a:buFont typeface="Wingdings" pitchFamily="2" charset="2"/>
              <a:buChar char="ü"/>
              <a:defRPr sz="2400" u="sng"/>
            </a:lvl2pPr>
            <a:lvl3pPr marL="1143000" indent="-600075">
              <a:spcBef>
                <a:spcPts val="0"/>
              </a:spcBef>
              <a:buSzPct val="85000"/>
              <a:defRPr sz="2000" b="0" u="none" baseline="0">
                <a:latin typeface="+mn-lt"/>
              </a:defRPr>
            </a:lvl3pPr>
            <a:lvl4pPr>
              <a:spcBef>
                <a:spcPts val="0"/>
              </a:spcBef>
              <a:buSzPct val="85000"/>
              <a:defRPr sz="18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     Troisième niveau</a:t>
            </a:r>
          </a:p>
          <a:p>
            <a:pPr lvl="3"/>
            <a:r>
              <a:rPr lang="fr-FR" dirty="0" smtClean="0"/>
              <a:t>       Quatrième niveau</a:t>
            </a:r>
          </a:p>
        </p:txBody>
      </p:sp>
      <p:sp>
        <p:nvSpPr>
          <p:cNvPr id="4" name="Espace réservé du texte 3"/>
          <p:cNvSpPr>
            <a:spLocks noGrp="1"/>
          </p:cNvSpPr>
          <p:nvPr>
            <p:ph type="body" sz="half" idx="2"/>
          </p:nvPr>
        </p:nvSpPr>
        <p:spPr>
          <a:xfrm>
            <a:off x="0" y="1340768"/>
            <a:ext cx="1331639" cy="4608512"/>
          </a:xfrm>
        </p:spPr>
        <p:txBody>
          <a:bodyPr>
            <a:normAutofit/>
          </a:bodyPr>
          <a:lstStyle>
            <a:lvl1pPr marL="0" indent="0" algn="l">
              <a:spcBef>
                <a:spcPts val="600"/>
              </a:spcBef>
              <a:buSzPct val="100000"/>
              <a:buFont typeface="+mj-lt"/>
              <a:buNone/>
              <a:defRPr sz="1600" u="sng">
                <a:solidFill>
                  <a:schemeClr val="accent4">
                    <a:lumMod val="75000"/>
                  </a:schemeClr>
                </a:solidFill>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u numéro de diapositive 13"/>
          <p:cNvSpPr>
            <a:spLocks noGrp="1"/>
          </p:cNvSpPr>
          <p:nvPr>
            <p:ph type="sldNum" sz="quarter" idx="10"/>
          </p:nvPr>
        </p:nvSpPr>
        <p:spPr/>
        <p:txBody>
          <a:bodyPr/>
          <a:lstStyle>
            <a:lvl1pPr algn="r">
              <a:defRPr sz="1400" b="1">
                <a:solidFill>
                  <a:srgbClr val="006699"/>
                </a:solidFill>
                <a:latin typeface="Garamond" pitchFamily="18" charset="0"/>
                <a:cs typeface="Arial" charset="0"/>
              </a:defRPr>
            </a:lvl1pPr>
          </a:lstStyle>
          <a:p>
            <a:pPr>
              <a:defRPr/>
            </a:pPr>
            <a:fld id="{F160C3EE-C105-4255-A453-9E915C14646B}" type="slidenum">
              <a:rPr lang="fr-FR"/>
              <a:pPr>
                <a:defRPr/>
              </a:pPr>
              <a:t>‹N°›</a:t>
            </a:fld>
            <a:endParaRPr lang="fr-FR" dirty="0"/>
          </a:p>
        </p:txBody>
      </p:sp>
      <p:sp>
        <p:nvSpPr>
          <p:cNvPr id="7" name="Espace réservé du pied de page 1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rgbClr val="006699"/>
                </a:solidFill>
                <a:latin typeface="Garamond" pitchFamily="18" charset="0"/>
                <a:cs typeface="Arial" charset="0"/>
              </a:defRPr>
            </a:lvl1pPr>
          </a:lstStyle>
          <a:p>
            <a:pPr>
              <a:defRPr/>
            </a:pPr>
            <a:r>
              <a:rPr lang="fr-FR"/>
              <a:t>Programme Régional </a:t>
            </a:r>
            <a:r>
              <a:rPr lang="fr-FR" smtClean="0"/>
              <a:t>UEMOA</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4F596FDF-C590-44A8-8E68-DDBE7AFB0E1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B63D4B3C-CC61-43A0-839E-346162C0ABCD}"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41400EE1-3B7C-43FB-B69B-6CD6445B0443}"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B6C10811-DC95-4048-A2A8-3D59391B5213}"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DA86CBC-33EE-41D0-B160-C604FA6B9410}"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A910B40-5B4D-4E98-9D1F-C8613C995C78}"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229FD59-EF39-402B-AE32-CD0082B93224}"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A9E5F11-D706-4F72-BA12-CAEC2E74FB84}"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23EFB49-6065-466B-9F0F-EC8A40E930E7}"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ctr">
              <a:defRPr/>
            </a:lvl1pPr>
          </a:lstStyle>
          <a:p>
            <a:r>
              <a:rPr lang="fr-FR" smtClean="0"/>
              <a:t>Cliquez pour modifier le style du titre</a:t>
            </a:r>
            <a:endParaRPr lang="fr-FR"/>
          </a:p>
        </p:txBody>
      </p:sp>
      <p:sp>
        <p:nvSpPr>
          <p:cNvPr id="3"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9741841-49E4-4FFB-89E9-53167DA0F394}"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masque titr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3501008"/>
            <a:ext cx="8147248" cy="2625155"/>
          </a:xfrm>
        </p:spPr>
        <p:txBody>
          <a:bodyPr/>
          <a:lstStyle>
            <a:lvl1pPr marL="0" indent="0" algn="r">
              <a:defRPr sz="2800">
                <a:latin typeface="Garamond" pitchFamily="18" charset="0"/>
              </a:defRPr>
            </a:lvl1pPr>
            <a:lvl2pPr>
              <a:defRPr sz="2400" u="sng"/>
            </a:lvl2pPr>
            <a:lvl3pPr>
              <a:defRPr sz="2000" b="1" u="none">
                <a:latin typeface="+mn-lt"/>
              </a:defRPr>
            </a:lvl3pPr>
            <a:lvl4pPr>
              <a:defRPr sz="20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p:txBody>
      </p:sp>
      <p:sp>
        <p:nvSpPr>
          <p:cNvPr id="10" name="Titre 9"/>
          <p:cNvSpPr>
            <a:spLocks noGrp="1"/>
          </p:cNvSpPr>
          <p:nvPr>
            <p:ph type="title"/>
          </p:nvPr>
        </p:nvSpPr>
        <p:spPr>
          <a:xfrm>
            <a:off x="539552" y="1340768"/>
            <a:ext cx="8136135" cy="1944216"/>
          </a:xfrm>
        </p:spPr>
        <p:txBody>
          <a:bodyPr/>
          <a:lstStyle/>
          <a:p>
            <a:r>
              <a:rPr lang="fr-FR" smtClean="0"/>
              <a:t>Cliquez pour modifier le style du titre</a:t>
            </a:r>
            <a:endParaRPr lang="fr-FR"/>
          </a:p>
        </p:txBody>
      </p:sp>
      <p:sp>
        <p:nvSpPr>
          <p:cNvPr id="4" name="Espace réservé du numéro de diapositive 13"/>
          <p:cNvSpPr>
            <a:spLocks noGrp="1"/>
          </p:cNvSpPr>
          <p:nvPr>
            <p:ph type="sldNum" sz="quarter" idx="10"/>
          </p:nvPr>
        </p:nvSpPr>
        <p:spPr/>
        <p:txBody>
          <a:bodyPr/>
          <a:lstStyle>
            <a:lvl1pPr algn="r">
              <a:defRPr sz="1400" b="1">
                <a:solidFill>
                  <a:srgbClr val="000099"/>
                </a:solidFill>
                <a:latin typeface="Garamond" pitchFamily="18" charset="0"/>
                <a:cs typeface="Arial" charset="0"/>
              </a:defRPr>
            </a:lvl1pPr>
          </a:lstStyle>
          <a:p>
            <a:pPr>
              <a:defRPr/>
            </a:pPr>
            <a:fld id="{9D0604D6-FDCD-47F7-8833-5070EDB66EA5}" type="slidenum">
              <a:rPr lang="fr-FR"/>
              <a:pPr>
                <a:defRPr/>
              </a:pPr>
              <a:t>‹N°›</a:t>
            </a:fld>
            <a:endParaRPr lang="fr-FR" dirty="0"/>
          </a:p>
        </p:txBody>
      </p:sp>
      <p:sp>
        <p:nvSpPr>
          <p:cNvPr id="5" name="Espace réservé de la date 17"/>
          <p:cNvSpPr>
            <a:spLocks noGrp="1"/>
          </p:cNvSpPr>
          <p:nvPr>
            <p:ph type="dt"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1" hangingPunct="1">
              <a:defRPr>
                <a:solidFill>
                  <a:srgbClr val="336699"/>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GT n°5 – 22 au 26 février 2016 à Abidjan, Côte d’Ivoire</a:t>
            </a:r>
          </a:p>
        </p:txBody>
      </p:sp>
      <p:sp>
        <p:nvSpPr>
          <p:cNvPr id="6" name="Espace réservé du pied de page 19"/>
          <p:cNvSpPr>
            <a:spLocks noGrp="1"/>
          </p:cNvSpPr>
          <p:nvPr>
            <p:ph type="ftr"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1" hangingPunct="1">
              <a:defRPr>
                <a:solidFill>
                  <a:srgbClr val="336699"/>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Programme Régional UEMOA</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E1A5A65-020F-4C4A-A512-CD43D77BF4AA}"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7656966-6856-4DA0-B0CE-A130B26048A3}"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4D5574A-340A-4EE9-8CDD-C954D7F1575D}"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652A6E0-D091-4315-B94A-93F820A43E83}" type="slidenum">
              <a:rPr lang="fr-FR"/>
              <a:pPr>
                <a:defRPr/>
              </a:pPr>
              <a:t>‹N°›</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DFA8DBD-906E-4885-B7BE-7B7A9EDAF3C8}" type="slidenum">
              <a:rPr lang="fr-FR"/>
              <a:pPr>
                <a:defRPr/>
              </a:pPr>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76827FF0-D893-47A2-9237-A72FE726D9D0}" type="slidenum">
              <a:rPr lang="fr-FR"/>
              <a:pPr>
                <a:defRPr/>
              </a:pPr>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903B6DBE-0BFA-461B-A841-2C66462879D9}" type="slidenum">
              <a:rPr lang="fr-FR"/>
              <a:pPr>
                <a:defRPr/>
              </a:pPr>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434D1B28-FADF-4A65-838B-0F57D790BE5E}" type="slidenum">
              <a:rPr lang="fr-FR"/>
              <a:pPr>
                <a:defRPr/>
              </a:pPr>
              <a:t>‹N°›</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39BBC8CE-D43D-451E-B2B4-1C96A5948D4D}" type="slidenum">
              <a:rPr lang="fr-FR"/>
              <a:pPr>
                <a:defRPr/>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p:txBody>
          <a:bodyPr/>
          <a:lstStyle>
            <a:lvl1pPr>
              <a:defRPr/>
            </a:lvl1pPr>
          </a:lstStyle>
          <a:p>
            <a:pPr>
              <a:defRPr/>
            </a:pPr>
            <a:fld id="{C42FE1B3-36AB-4B8D-97D6-9F1B404CD8CC}"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p:txBody>
          <a:bodyPr/>
          <a:lstStyle>
            <a:lvl1pPr>
              <a:defRPr/>
            </a:lvl1pPr>
          </a:lstStyle>
          <a:p>
            <a:pPr>
              <a:defRPr/>
            </a:pPr>
            <a:fld id="{FCB35EFD-0940-432F-95A5-4E908FAD75E0}" type="slidenum">
              <a:rPr lang="fr-FR"/>
              <a:pPr>
                <a:defRPr/>
              </a:pPr>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p:txBody>
          <a:bodyPr/>
          <a:lstStyle>
            <a:lvl1pPr>
              <a:defRPr/>
            </a:lvl1pPr>
          </a:lstStyle>
          <a:p>
            <a:pPr>
              <a:defRPr/>
            </a:pPr>
            <a:fld id="{26425D8F-09EE-4C34-B1F8-E0588AD30592}" type="slidenum">
              <a:rPr lang="fr-FR"/>
              <a:pPr>
                <a:defRPr/>
              </a:pPr>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CB9BDD9D-BE84-4511-94EC-0EC7618A6FA2}" type="slidenum">
              <a:rPr lang="fr-FR"/>
              <a:pPr>
                <a:defRPr/>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58BB3D2B-2016-4588-B456-1D9555B6A6C5}" type="slidenum">
              <a:rPr lang="fr-FR"/>
              <a:pPr>
                <a:defRPr/>
              </a:pPr>
              <a:t>‹N°›</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1F4A8392-FAF3-4A9F-837D-C4B2BD517C42}" type="slidenum">
              <a:rPr lang="fr-FR"/>
              <a:pPr>
                <a:defRPr/>
              </a:pPr>
              <a:t>‹N°›</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C0901CA2-156D-4165-A492-A7CE5E4A4038}" type="slidenum">
              <a:rPr lang="fr-FR"/>
              <a:pPr>
                <a:defRPr/>
              </a:pPr>
              <a:t>‹N°›</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6AFCF2A0-B232-4BC8-A881-55A60384274E}" type="slidenum">
              <a:rPr lang="fr-FR"/>
              <a:pPr>
                <a:defRPr/>
              </a:pPr>
              <a:t>‹N°›</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23BB2D02-1998-4BCC-BE87-A0E330F35B2A}" type="slidenum">
              <a:rPr lang="fr-FR"/>
              <a:pPr>
                <a:defRPr/>
              </a:pPr>
              <a:t>‹N°›</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DAB709CB-808D-4159-AA90-0F5E52F4AC74}" type="slidenum">
              <a:rPr lang="fr-FR"/>
              <a:pPr>
                <a:defRPr/>
              </a:pPr>
              <a:t>‹N°›</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DF864CD9-C210-444B-B7E8-9A715C2947B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5" name="Espace réservé du numéro de diapositive 13"/>
          <p:cNvSpPr txBox="1">
            <a:spLocks/>
          </p:cNvSpPr>
          <p:nvPr userDrawn="1"/>
        </p:nvSpPr>
        <p:spPr>
          <a:xfrm>
            <a:off x="8027988" y="6356350"/>
            <a:ext cx="658812" cy="365125"/>
          </a:xfrm>
          <a:prstGeom prst="rect">
            <a:avLst/>
          </a:prstGeom>
        </p:spPr>
        <p:txBody>
          <a:bodyPr anchor="ctr"/>
          <a:lstStyle>
            <a:lvl1pPr algn="r">
              <a:defRPr sz="1400" b="1">
                <a:solidFill>
                  <a:srgbClr val="000099"/>
                </a:solidFill>
                <a:latin typeface="Garamond" pitchFamily="18" charset="0"/>
                <a:cs typeface="Arial" charset="0"/>
              </a:defRPr>
            </a:lvl1pPr>
          </a:lstStyle>
          <a:p>
            <a:pPr>
              <a:defRPr/>
            </a:pPr>
            <a:fld id="{CCAB3F8F-EB01-4A15-A326-58BA8DA56BC7}" type="slidenum">
              <a:rPr lang="fr-FR" smtClean="0">
                <a:solidFill>
                  <a:srgbClr val="336699"/>
                </a:solidFill>
              </a:rPr>
              <a:pPr>
                <a:defRPr/>
              </a:pPr>
              <a:t>‹N°›</a:t>
            </a:fld>
            <a:endParaRPr lang="fr-FR" dirty="0">
              <a:solidFill>
                <a:srgbClr val="336699"/>
              </a:solidFill>
            </a:endParaRPr>
          </a:p>
        </p:txBody>
      </p:sp>
      <p:sp>
        <p:nvSpPr>
          <p:cNvPr id="6" name="Rectangle 5"/>
          <p:cNvSpPr/>
          <p:nvPr userDrawn="1"/>
        </p:nvSpPr>
        <p:spPr>
          <a:xfrm>
            <a:off x="0" y="1"/>
            <a:ext cx="9036496" cy="764704"/>
          </a:xfrm>
          <a:prstGeom prst="rect">
            <a:avLst/>
          </a:prstGeom>
          <a:gradFill>
            <a:gsLst>
              <a:gs pos="90000">
                <a:srgbClr val="006699"/>
              </a:gs>
              <a:gs pos="0">
                <a:schemeClr val="accent1">
                  <a:tint val="44500"/>
                  <a:satMod val="160000"/>
                </a:schemeClr>
              </a:gs>
              <a:gs pos="100000">
                <a:schemeClr val="accent1">
                  <a:tint val="23500"/>
                  <a:satMod val="160000"/>
                </a:schemeClr>
              </a:gs>
            </a:gsLst>
            <a:path path="circle">
              <a:fillToRect l="100000" t="100000"/>
            </a:path>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7" name="Image 17" descr="logo ppt consortium.jpg"/>
          <p:cNvPicPr>
            <a:picLocks noChangeAspect="1"/>
          </p:cNvPicPr>
          <p:nvPr userDrawn="1"/>
        </p:nvPicPr>
        <p:blipFill>
          <a:blip r:embed="rId2" cstate="print"/>
          <a:srcRect/>
          <a:stretch>
            <a:fillRect/>
          </a:stretch>
        </p:blipFill>
        <p:spPr bwMode="auto">
          <a:xfrm>
            <a:off x="19050" y="-3175"/>
            <a:ext cx="1436688" cy="768350"/>
          </a:xfrm>
          <a:prstGeom prst="rect">
            <a:avLst/>
          </a:prstGeom>
          <a:noFill/>
          <a:ln w="9525">
            <a:noFill/>
            <a:miter lim="800000"/>
            <a:headEnd/>
            <a:tailEnd/>
          </a:ln>
        </p:spPr>
      </p:pic>
      <p:cxnSp>
        <p:nvCxnSpPr>
          <p:cNvPr id="10" name="Connecteur droit 9"/>
          <p:cNvCxnSpPr/>
          <p:nvPr userDrawn="1"/>
        </p:nvCxnSpPr>
        <p:spPr>
          <a:xfrm>
            <a:off x="0" y="6308725"/>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Image 16"/>
          <p:cNvPicPr>
            <a:picLocks noChangeAspect="1"/>
          </p:cNvPicPr>
          <p:nvPr userDrawn="1"/>
        </p:nvPicPr>
        <p:blipFill>
          <a:blip r:embed="rId3" cstate="print"/>
          <a:srcRect/>
          <a:stretch>
            <a:fillRect/>
          </a:stretch>
        </p:blipFill>
        <p:spPr bwMode="auto">
          <a:xfrm>
            <a:off x="8274050" y="0"/>
            <a:ext cx="863600" cy="898525"/>
          </a:xfrm>
          <a:prstGeom prst="rect">
            <a:avLst/>
          </a:prstGeom>
          <a:noFill/>
          <a:ln w="9525">
            <a:noFill/>
            <a:miter lim="800000"/>
            <a:headEnd/>
            <a:tailEnd/>
          </a:ln>
        </p:spPr>
      </p:pic>
      <p:sp>
        <p:nvSpPr>
          <p:cNvPr id="8" name="Espace réservé du contenu 2"/>
          <p:cNvSpPr>
            <a:spLocks noGrp="1"/>
          </p:cNvSpPr>
          <p:nvPr>
            <p:ph idx="1"/>
          </p:nvPr>
        </p:nvSpPr>
        <p:spPr>
          <a:xfrm>
            <a:off x="1619672" y="1196752"/>
            <a:ext cx="7067128" cy="5001419"/>
          </a:xfrm>
        </p:spPr>
        <p:txBody>
          <a:bodyPr/>
          <a:lstStyle>
            <a:lvl1pPr marL="0" indent="0" algn="r">
              <a:buNone/>
              <a:defRPr sz="2600">
                <a:latin typeface="Garamond" pitchFamily="18" charset="0"/>
              </a:defRPr>
            </a:lvl1pPr>
            <a:lvl2pPr marL="542925" indent="-457200">
              <a:spcBef>
                <a:spcPts val="0"/>
              </a:spcBef>
              <a:buSzPct val="85000"/>
              <a:buFont typeface="Wingdings" pitchFamily="2" charset="2"/>
              <a:buChar char="ü"/>
              <a:defRPr sz="2400" u="sng"/>
            </a:lvl2pPr>
            <a:lvl3pPr marL="1080000" marR="0" indent="-360000" algn="l" defTabSz="914400" rtl="0" eaLnBrk="0" fontAlgn="base" latinLnBrk="0" hangingPunct="0">
              <a:lnSpc>
                <a:spcPct val="100000"/>
              </a:lnSpc>
              <a:spcBef>
                <a:spcPts val="0"/>
              </a:spcBef>
              <a:spcAft>
                <a:spcPct val="0"/>
              </a:spcAft>
              <a:buClrTx/>
              <a:buSzPct val="85000"/>
              <a:buFont typeface="Wingdings" pitchFamily="2" charset="2"/>
              <a:buNone/>
              <a:tabLst/>
              <a:defRPr sz="1800" b="0" u="none" baseline="0">
                <a:latin typeface="+mn-lt"/>
                <a:sym typeface="Wingdings"/>
              </a:defRPr>
            </a:lvl3pPr>
            <a:lvl4pPr>
              <a:spcBef>
                <a:spcPts val="0"/>
              </a:spcBef>
              <a:buSzPct val="85000"/>
              <a:buNone/>
              <a:defRPr sz="18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9" name="Espace réservé du texte 3"/>
          <p:cNvSpPr>
            <a:spLocks noGrp="1"/>
          </p:cNvSpPr>
          <p:nvPr>
            <p:ph type="body" sz="half" idx="2"/>
          </p:nvPr>
        </p:nvSpPr>
        <p:spPr>
          <a:xfrm>
            <a:off x="0" y="1340768"/>
            <a:ext cx="1331639" cy="4608512"/>
          </a:xfrm>
        </p:spPr>
        <p:txBody>
          <a:bodyPr>
            <a:normAutofit/>
          </a:bodyPr>
          <a:lstStyle>
            <a:lvl1pPr marL="0" indent="0" algn="l">
              <a:spcBef>
                <a:spcPts val="600"/>
              </a:spcBef>
              <a:buSzPct val="100000"/>
              <a:buFont typeface="+mj-lt"/>
              <a:buNone/>
              <a:defRPr sz="1600" b="1" u="sng">
                <a:solidFill>
                  <a:schemeClr val="accent4">
                    <a:lumMod val="75000"/>
                  </a:schemeClr>
                </a:solidFill>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16" name="Titre 1"/>
          <p:cNvSpPr>
            <a:spLocks noGrp="1"/>
          </p:cNvSpPr>
          <p:nvPr>
            <p:ph type="ctrTitle"/>
          </p:nvPr>
        </p:nvSpPr>
        <p:spPr>
          <a:xfrm>
            <a:off x="1634480" y="29793"/>
            <a:ext cx="7052320" cy="764704"/>
          </a:xfrm>
          <a:prstGeom prst="rect">
            <a:avLst/>
          </a:prstGeom>
        </p:spPr>
        <p:txBody>
          <a:bodyPr anchor="ctr"/>
          <a:lstStyle>
            <a:lvl1pPr>
              <a:defRPr sz="2600" b="1" u="none">
                <a:solidFill>
                  <a:schemeClr val="bg1"/>
                </a:solidFill>
                <a:latin typeface="Garamond" pitchFamily="18" charset="0"/>
              </a:defRPr>
            </a:lvl1pPr>
          </a:lstStyle>
          <a:p>
            <a:r>
              <a:rPr lang="fr-FR" dirty="0" smtClean="0"/>
              <a:t>Cliquez pour modifier le style du titre</a:t>
            </a:r>
            <a:endParaRPr lang="fr-FR"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p:txBody>
          <a:bodyPr/>
          <a:lstStyle>
            <a:lvl1pPr>
              <a:defRPr/>
            </a:lvl1pPr>
          </a:lstStyle>
          <a:p>
            <a:pPr>
              <a:defRPr/>
            </a:pPr>
            <a:fld id="{82002E8E-25D4-49DE-966A-4A4698B73DB7}" type="slidenum">
              <a:rPr lang="fr-FR"/>
              <a:pPr>
                <a:defRPr/>
              </a:pPr>
              <a:t>‹N°›</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p:txBody>
          <a:bodyPr/>
          <a:lstStyle>
            <a:lvl1pPr>
              <a:defRPr/>
            </a:lvl1pPr>
          </a:lstStyle>
          <a:p>
            <a:pPr>
              <a:defRPr/>
            </a:pPr>
            <a:fld id="{E42BE4E1-88E1-4FC9-8AB8-305CE8B4CE4A}" type="slidenum">
              <a:rPr lang="fr-FR"/>
              <a:pPr>
                <a:defRPr/>
              </a:pPr>
              <a:t>‹N°›</a:t>
            </a:fld>
            <a:endParaRPr 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p:txBody>
          <a:bodyPr/>
          <a:lstStyle>
            <a:lvl1pPr>
              <a:defRPr/>
            </a:lvl1pPr>
          </a:lstStyle>
          <a:p>
            <a:pPr>
              <a:defRPr/>
            </a:pPr>
            <a:fld id="{EFFFFA98-C723-458A-A7E9-912A6FAE22E6}" type="slidenum">
              <a:rPr lang="fr-FR"/>
              <a:pPr>
                <a:defRPr/>
              </a:pPr>
              <a:t>‹N°›</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500FD33E-974E-44DC-A988-101C1DC9F280}" type="slidenum">
              <a:rPr lang="fr-FR"/>
              <a:pPr>
                <a:defRPr/>
              </a:pPr>
              <a:t>‹N°›</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8172A64F-9042-4278-8BB4-0D7D39286376}" type="slidenum">
              <a:rPr lang="fr-FR"/>
              <a:pPr>
                <a:defRPr/>
              </a:pPr>
              <a:t>‹N°›</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3007F161-F406-47FC-A599-F83E7A6DC551}" type="slidenum">
              <a:rPr lang="fr-FR"/>
              <a:pPr>
                <a:defRPr/>
              </a:pPr>
              <a:t>‹N°›</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7BB72189-7D0E-4F00-A21C-A73D9B8711A7}" type="slidenum">
              <a:rPr lang="fr-FR"/>
              <a:pPr>
                <a:defRPr/>
              </a:pPr>
              <a:t>‹N°›</a:t>
            </a:fld>
            <a:endParaRPr 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EA59D8C5-C4CF-45C3-853A-BE63A150AA41}" type="slidenum">
              <a:rPr lang="fr-FR"/>
              <a:pPr>
                <a:defRPr/>
              </a:pPr>
              <a:t>‹N°›</a:t>
            </a:fld>
            <a:endParaRPr lang="fr-F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258356AD-761F-4F10-ABE6-83995DA4BAC3}" type="slidenum">
              <a:rPr lang="fr-FR"/>
              <a:pPr>
                <a:defRPr/>
              </a:pPr>
              <a:t>‹N°›</a:t>
            </a:fld>
            <a:endParaRPr lang="fr-F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D7468516-3405-483F-A9A6-31C483B6422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7BA684D7-5E9C-4B66-9568-6CA2A9E6950F}" type="slidenum">
              <a:rPr lang="fr-FR"/>
              <a:pPr>
                <a:defRPr/>
              </a:pPr>
              <a:t>‹N°›</a:t>
            </a:fld>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8D8654A2-4D4E-4498-AB5B-A4E3DA69F636}" type="slidenum">
              <a:rPr lang="fr-FR"/>
              <a:pPr>
                <a:defRPr/>
              </a:pPr>
              <a:t>‹N°›</a:t>
            </a:fld>
            <a:endParaRPr lang="fr-F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8"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p:txBody>
          <a:bodyPr/>
          <a:lstStyle>
            <a:lvl1pPr>
              <a:defRPr/>
            </a:lvl1pPr>
          </a:lstStyle>
          <a:p>
            <a:pPr>
              <a:defRPr/>
            </a:pPr>
            <a:fld id="{B8034473-4357-4257-9720-C8A8EE71E0B6}" type="slidenum">
              <a:rPr lang="fr-FR"/>
              <a:pPr>
                <a:defRPr/>
              </a:pPr>
              <a:t>‹N°›</a:t>
            </a:fld>
            <a:endParaRPr lang="fr-F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4"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p:txBody>
          <a:bodyPr/>
          <a:lstStyle>
            <a:lvl1pPr>
              <a:defRPr/>
            </a:lvl1pPr>
          </a:lstStyle>
          <a:p>
            <a:pPr>
              <a:defRPr/>
            </a:pPr>
            <a:fld id="{95C1C174-0439-4C2C-8FA2-1178ACAB7ADD}" type="slidenum">
              <a:rPr lang="fr-FR"/>
              <a:pPr>
                <a:defRPr/>
              </a:pPr>
              <a:t>‹N°›</a:t>
            </a:fld>
            <a:endParaRPr lang="fr-F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3"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p:txBody>
          <a:bodyPr/>
          <a:lstStyle>
            <a:lvl1pPr>
              <a:defRPr/>
            </a:lvl1pPr>
          </a:lstStyle>
          <a:p>
            <a:pPr>
              <a:defRPr/>
            </a:pPr>
            <a:fld id="{683B8D72-4095-4AF9-86AF-2B0F41E8412F}" type="slidenum">
              <a:rPr lang="fr-FR"/>
              <a:pPr>
                <a:defRPr/>
              </a:pPr>
              <a:t>‹N°›</a:t>
            </a:fld>
            <a:endParaRPr lang="fr-F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2567A63A-B114-4C86-A243-ED036D04B783}" type="slidenum">
              <a:rPr lang="fr-FR"/>
              <a:pPr>
                <a:defRPr/>
              </a:pPr>
              <a:t>‹N°›</a:t>
            </a:fld>
            <a:endParaRPr lang="fr-F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6"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p:txBody>
          <a:bodyPr/>
          <a:lstStyle>
            <a:lvl1pPr>
              <a:defRPr/>
            </a:lvl1pPr>
          </a:lstStyle>
          <a:p>
            <a:pPr>
              <a:defRPr/>
            </a:pPr>
            <a:fld id="{14B2F009-8A45-4D39-8286-9A70361EB501}" type="slidenum">
              <a:rPr lang="fr-FR"/>
              <a:pPr>
                <a:defRPr/>
              </a:pPr>
              <a:t>‹N°›</a:t>
            </a:fld>
            <a:endParaRPr lang="fr-F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A964B230-5CE4-4372-AE13-459121DFD3A1}" type="slidenum">
              <a:rPr lang="fr-FR"/>
              <a:pPr>
                <a:defRPr/>
              </a:pPr>
              <a:t>‹N°›</a:t>
            </a:fld>
            <a:endParaRPr lang="fr-F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fr-FR"/>
              <a:t>GT n°1 - 16 au 20 Mai 2011, Ouagadougou</a:t>
            </a:r>
          </a:p>
        </p:txBody>
      </p:sp>
      <p:sp>
        <p:nvSpPr>
          <p:cNvPr id="5" name="Espace réservé du pied de page 4"/>
          <p:cNvSpPr>
            <a:spLocks noGrp="1"/>
          </p:cNvSpPr>
          <p:nvPr>
            <p:ph type="ftr" sz="quarter" idx="11"/>
          </p:nvPr>
        </p:nvSpPr>
        <p:spPr/>
        <p:txBody>
          <a:bodyPr/>
          <a:lstStyle>
            <a:lvl1pPr>
              <a:defRPr/>
            </a:lvl1pPr>
          </a:lstStyle>
          <a:p>
            <a:pPr>
              <a:defRPr/>
            </a:pPr>
            <a:r>
              <a:rPr lang="fr-FR"/>
              <a:t>Programme Régional UEMOA - Consortium </a:t>
            </a:r>
          </a:p>
        </p:txBody>
      </p:sp>
      <p:sp>
        <p:nvSpPr>
          <p:cNvPr id="6" name="Espace réservé du numéro de diapositive 5"/>
          <p:cNvSpPr>
            <a:spLocks noGrp="1"/>
          </p:cNvSpPr>
          <p:nvPr>
            <p:ph type="sldNum" sz="quarter" idx="12"/>
          </p:nvPr>
        </p:nvSpPr>
        <p:spPr/>
        <p:txBody>
          <a:bodyPr/>
          <a:lstStyle>
            <a:lvl1pPr>
              <a:defRPr/>
            </a:lvl1pPr>
          </a:lstStyle>
          <a:p>
            <a:pPr>
              <a:defRPr/>
            </a:pPr>
            <a:fld id="{71761A63-593D-4C3E-8DE8-95AA1C03004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buNone/>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buNone/>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5"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6"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7"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5143C139-4CF1-4657-AC38-D34025D6DE8A}"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8"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9"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0880C18A-A8D6-43CC-A8FF-FE7F5EBF850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4"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5"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8E25F5BF-77DA-4CCE-8B98-4BA15A300582}"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a:xfrm>
            <a:off x="457200" y="6356350"/>
            <a:ext cx="2133600" cy="365125"/>
          </a:xfrm>
          <a:prstGeom prst="rect">
            <a:avLst/>
          </a:prstGeom>
        </p:spPr>
        <p:txBody>
          <a:bodyPr/>
          <a:lstStyle>
            <a:lvl1pPr>
              <a:defRPr>
                <a:latin typeface="Arial" pitchFamily="34" charset="0"/>
                <a:cs typeface="Arial" pitchFamily="34" charset="0"/>
              </a:defRPr>
            </a:lvl1pPr>
          </a:lstStyle>
          <a:p>
            <a:pPr>
              <a:defRPr/>
            </a:pPr>
            <a:r>
              <a:rPr lang="fr-FR"/>
              <a:t>GT n°1 - 16 au 20 Mai 2011, Ouagadougou</a:t>
            </a:r>
          </a:p>
        </p:txBody>
      </p:sp>
      <p:sp>
        <p:nvSpPr>
          <p:cNvPr id="3"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cs typeface="Arial" pitchFamily="34" charset="0"/>
              </a:defRPr>
            </a:lvl1pPr>
          </a:lstStyle>
          <a:p>
            <a:pPr>
              <a:defRPr/>
            </a:pPr>
            <a:r>
              <a:rPr lang="fr-FR"/>
              <a:t>Programme Régional UEMOA - Consortium </a:t>
            </a:r>
          </a:p>
        </p:txBody>
      </p:sp>
      <p:sp>
        <p:nvSpPr>
          <p:cNvPr id="4"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Arial" pitchFamily="34" charset="0"/>
                <a:cs typeface="Arial" pitchFamily="34" charset="0"/>
              </a:defRPr>
            </a:lvl1pPr>
          </a:lstStyle>
          <a:p>
            <a:pPr>
              <a:defRPr/>
            </a:pPr>
            <a:fld id="{29491089-6F6E-489D-A276-858212533F16}"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5.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6.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exte 2"/>
          <p:cNvSpPr>
            <a:spLocks noGrp="1"/>
          </p:cNvSpPr>
          <p:nvPr>
            <p:ph type="body" idx="1"/>
          </p:nvPr>
        </p:nvSpPr>
        <p:spPr bwMode="auto">
          <a:xfrm>
            <a:off x="539750" y="2781300"/>
            <a:ext cx="8135938" cy="3373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	Troisième niveau</a:t>
            </a:r>
          </a:p>
          <a:p>
            <a:pPr lvl="3"/>
            <a:r>
              <a:rPr lang="fr-FR" altLang="fr-FR" smtClean="0"/>
              <a:t>	Quatrième niveau</a:t>
            </a:r>
          </a:p>
        </p:txBody>
      </p:sp>
      <p:sp>
        <p:nvSpPr>
          <p:cNvPr id="1027" name="Espace réservé du titre 22"/>
          <p:cNvSpPr>
            <a:spLocks noGrp="1"/>
          </p:cNvSpPr>
          <p:nvPr>
            <p:ph type="title"/>
          </p:nvPr>
        </p:nvSpPr>
        <p:spPr bwMode="auto">
          <a:xfrm>
            <a:off x="468313" y="1268413"/>
            <a:ext cx="82073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pic>
        <p:nvPicPr>
          <p:cNvPr id="1028" name="Picture 20" descr="\\yankee\datas\c.escaravage\Mes documents\UEMOA\logo partenaires\image pPT.jpg"/>
          <p:cNvPicPr>
            <a:picLocks noChangeAspect="1" noChangeArrowheads="1"/>
          </p:cNvPicPr>
          <p:nvPr userDrawn="1"/>
        </p:nvPicPr>
        <p:blipFill>
          <a:blip r:embed="rId4" cstate="print"/>
          <a:srcRect/>
          <a:stretch>
            <a:fillRect/>
          </a:stretch>
        </p:blipFill>
        <p:spPr bwMode="auto">
          <a:xfrm>
            <a:off x="30163" y="49213"/>
            <a:ext cx="9083675" cy="847725"/>
          </a:xfrm>
          <a:prstGeom prst="rect">
            <a:avLst/>
          </a:prstGeom>
          <a:noFill/>
          <a:ln w="9525">
            <a:noFill/>
            <a:miter lim="800000"/>
            <a:headEnd/>
            <a:tailEnd/>
          </a:ln>
        </p:spPr>
      </p:pic>
      <p:sp>
        <p:nvSpPr>
          <p:cNvPr id="6" name="Espace réservé du numéro de diapositive 13"/>
          <p:cNvSpPr>
            <a:spLocks noGrp="1"/>
          </p:cNvSpPr>
          <p:nvPr>
            <p:ph type="sldNum" sz="quarter" idx="4"/>
          </p:nvPr>
        </p:nvSpPr>
        <p:spPr>
          <a:xfrm>
            <a:off x="8027988" y="6356350"/>
            <a:ext cx="658812" cy="365125"/>
          </a:xfrm>
          <a:prstGeom prst="rect">
            <a:avLst/>
          </a:prstGeom>
        </p:spPr>
        <p:txBody>
          <a:bodyPr/>
          <a:lstStyle>
            <a:lvl1pPr algn="r">
              <a:defRPr sz="1400" b="1">
                <a:solidFill>
                  <a:srgbClr val="006699"/>
                </a:solidFill>
                <a:latin typeface="Garamond" pitchFamily="18" charset="0"/>
                <a:cs typeface="Arial" charset="0"/>
              </a:defRPr>
            </a:lvl1pPr>
          </a:lstStyle>
          <a:p>
            <a:pPr>
              <a:defRPr/>
            </a:pPr>
            <a:fld id="{4910C2AD-29F2-4896-8FA4-3A8D0D458740}" type="slidenum">
              <a:rPr lang="fr-FR"/>
              <a:pPr>
                <a:defRPr/>
              </a:pPr>
              <a:t>‹N°›</a:t>
            </a:fld>
            <a:endParaRPr lang="fr-FR" dirty="0"/>
          </a:p>
        </p:txBody>
      </p:sp>
      <p:cxnSp>
        <p:nvCxnSpPr>
          <p:cNvPr id="8" name="Connecteur droit 7"/>
          <p:cNvCxnSpPr/>
          <p:nvPr userDrawn="1"/>
        </p:nvCxnSpPr>
        <p:spPr>
          <a:xfrm>
            <a:off x="0" y="630078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Espace réservé de la date 17"/>
          <p:cNvSpPr>
            <a:spLocks noGrp="1"/>
          </p:cNvSpPr>
          <p:nvPr>
            <p:ph type="dt" sz="quarter" idx="2"/>
          </p:nvPr>
        </p:nvSpPr>
        <p:spPr bwMode="auto">
          <a:xfrm>
            <a:off x="3635375" y="6373813"/>
            <a:ext cx="475297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b="1">
                <a:solidFill>
                  <a:srgbClr val="336699"/>
                </a:solidFill>
                <a:latin typeface="+mn-lt"/>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GT n°5 – 22 au 26 février 2016 à Abidjan, Côte d’Ivoire</a:t>
            </a:r>
            <a:endParaRPr lang="fr-FR" altLang="fr-FR" dirty="0"/>
          </a:p>
        </p:txBody>
      </p:sp>
      <p:sp>
        <p:nvSpPr>
          <p:cNvPr id="12" name="Espace réservé du pied de page 19"/>
          <p:cNvSpPr>
            <a:spLocks noGrp="1"/>
          </p:cNvSpPr>
          <p:nvPr>
            <p:ph type="ftr" sz="quarter" idx="3"/>
          </p:nvPr>
        </p:nvSpPr>
        <p:spPr bwMode="auto">
          <a:xfrm>
            <a:off x="6350" y="6381750"/>
            <a:ext cx="37449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b="1">
                <a:solidFill>
                  <a:srgbClr val="336699"/>
                </a:solidFill>
                <a:latin typeface="+mn-lt"/>
                <a:cs typeface="Arial" panose="020B0604020202020204"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fr-FR" altLang="fr-FR"/>
              <a:t>Programme Régional UEMOA</a:t>
            </a:r>
            <a:endParaRPr lang="fr-FR" altLang="fr-FR" dirty="0"/>
          </a:p>
        </p:txBody>
      </p:sp>
    </p:spTree>
  </p:cSld>
  <p:clrMap bg1="lt1" tx1="dk1" bg2="lt2" tx2="dk2" accent1="accent1" accent2="accent2" accent3="accent3" accent4="accent4" accent5="accent5" accent6="accent6" hlink="hlink" folHlink="folHlink"/>
  <p:sldLayoutIdLst>
    <p:sldLayoutId id="2147486779" r:id="rId1"/>
    <p:sldLayoutId id="2147486780" r:id="rId2"/>
  </p:sldLayoutIdLst>
  <p:timing>
    <p:tnLst>
      <p:par>
        <p:cTn id="1" dur="indefinite" restart="never" nodeType="tmRoot"/>
      </p:par>
    </p:tnLst>
  </p:timing>
  <p:hf hdr="0"/>
  <p:txStyles>
    <p:titleStyle>
      <a:lvl1pPr algn="r" rtl="0" eaLnBrk="0" fontAlgn="base" hangingPunct="0">
        <a:spcBef>
          <a:spcPct val="0"/>
        </a:spcBef>
        <a:spcAft>
          <a:spcPct val="0"/>
        </a:spcAft>
        <a:defRPr sz="2800" b="1" kern="1200">
          <a:solidFill>
            <a:srgbClr val="604A7B"/>
          </a:solidFill>
          <a:latin typeface="+mj-lt"/>
          <a:ea typeface="+mj-ea"/>
          <a:cs typeface="+mj-cs"/>
        </a:defRPr>
      </a:lvl1pPr>
      <a:lvl2pPr algn="r" rtl="0" eaLnBrk="0" fontAlgn="base" hangingPunct="0">
        <a:spcBef>
          <a:spcPct val="0"/>
        </a:spcBef>
        <a:spcAft>
          <a:spcPct val="0"/>
        </a:spcAft>
        <a:defRPr sz="2800" b="1">
          <a:solidFill>
            <a:srgbClr val="604A7B"/>
          </a:solidFill>
          <a:latin typeface="Calibri" pitchFamily="34" charset="0"/>
        </a:defRPr>
      </a:lvl2pPr>
      <a:lvl3pPr algn="r" rtl="0" eaLnBrk="0" fontAlgn="base" hangingPunct="0">
        <a:spcBef>
          <a:spcPct val="0"/>
        </a:spcBef>
        <a:spcAft>
          <a:spcPct val="0"/>
        </a:spcAft>
        <a:defRPr sz="2800" b="1">
          <a:solidFill>
            <a:srgbClr val="604A7B"/>
          </a:solidFill>
          <a:latin typeface="Calibri" pitchFamily="34" charset="0"/>
        </a:defRPr>
      </a:lvl3pPr>
      <a:lvl4pPr algn="r" rtl="0" eaLnBrk="0" fontAlgn="base" hangingPunct="0">
        <a:spcBef>
          <a:spcPct val="0"/>
        </a:spcBef>
        <a:spcAft>
          <a:spcPct val="0"/>
        </a:spcAft>
        <a:defRPr sz="2800" b="1">
          <a:solidFill>
            <a:srgbClr val="604A7B"/>
          </a:solidFill>
          <a:latin typeface="Calibri" pitchFamily="34" charset="0"/>
        </a:defRPr>
      </a:lvl4pPr>
      <a:lvl5pPr algn="r" rtl="0" eaLnBrk="0" fontAlgn="base" hangingPunct="0">
        <a:spcBef>
          <a:spcPct val="0"/>
        </a:spcBef>
        <a:spcAft>
          <a:spcPct val="0"/>
        </a:spcAft>
        <a:defRPr sz="2800" b="1">
          <a:solidFill>
            <a:srgbClr val="604A7B"/>
          </a:solidFill>
          <a:latin typeface="Calibri" pitchFamily="34" charset="0"/>
        </a:defRPr>
      </a:lvl5pPr>
      <a:lvl6pPr marL="457200" algn="r" rtl="0" fontAlgn="base">
        <a:spcBef>
          <a:spcPct val="0"/>
        </a:spcBef>
        <a:spcAft>
          <a:spcPct val="0"/>
        </a:spcAft>
        <a:defRPr sz="2800" b="1">
          <a:solidFill>
            <a:schemeClr val="tx1"/>
          </a:solidFill>
          <a:latin typeface="Calibri" pitchFamily="34" charset="0"/>
        </a:defRPr>
      </a:lvl6pPr>
      <a:lvl7pPr marL="914400" algn="r" rtl="0" fontAlgn="base">
        <a:spcBef>
          <a:spcPct val="0"/>
        </a:spcBef>
        <a:spcAft>
          <a:spcPct val="0"/>
        </a:spcAft>
        <a:defRPr sz="2800" b="1">
          <a:solidFill>
            <a:schemeClr val="tx1"/>
          </a:solidFill>
          <a:latin typeface="Calibri" pitchFamily="34" charset="0"/>
        </a:defRPr>
      </a:lvl7pPr>
      <a:lvl8pPr marL="1371600" algn="r" rtl="0" fontAlgn="base">
        <a:spcBef>
          <a:spcPct val="0"/>
        </a:spcBef>
        <a:spcAft>
          <a:spcPct val="0"/>
        </a:spcAft>
        <a:defRPr sz="2800" b="1">
          <a:solidFill>
            <a:schemeClr val="tx1"/>
          </a:solidFill>
          <a:latin typeface="Calibri" pitchFamily="34" charset="0"/>
        </a:defRPr>
      </a:lvl8pPr>
      <a:lvl9pPr marL="1828800" algn="r" rtl="0" fontAlgn="base">
        <a:spcBef>
          <a:spcPct val="0"/>
        </a:spcBef>
        <a:spcAft>
          <a:spcPct val="0"/>
        </a:spcAft>
        <a:defRPr sz="2800" b="1">
          <a:solidFill>
            <a:schemeClr val="tx1"/>
          </a:solidFill>
          <a:latin typeface="Calibri" pitchFamily="34" charset="0"/>
        </a:defRPr>
      </a:lvl9pPr>
    </p:titleStyle>
    <p:bodyStyle>
      <a:lvl1pPr marL="342900" indent="-342900" algn="r" rtl="0" eaLnBrk="0" fontAlgn="base" hangingPunct="0">
        <a:spcBef>
          <a:spcPct val="20000"/>
        </a:spcBef>
        <a:spcAft>
          <a:spcPct val="0"/>
        </a:spcAft>
        <a:buFont typeface="Arial" charset="0"/>
        <a:defRPr sz="2600" b="1" kern="1200">
          <a:solidFill>
            <a:srgbClr val="0070C0"/>
          </a:solidFill>
          <a:latin typeface="Garamond" pitchFamily="18" charset="0"/>
          <a:ea typeface="+mn-ea"/>
          <a:cs typeface="+mn-cs"/>
        </a:defRPr>
      </a:lvl1pPr>
      <a:lvl2pPr marL="446088" indent="-360363" algn="l" rtl="0" eaLnBrk="0" fontAlgn="base" hangingPunct="0">
        <a:spcBef>
          <a:spcPct val="20000"/>
        </a:spcBef>
        <a:spcAft>
          <a:spcPct val="0"/>
        </a:spcAft>
        <a:buSzPct val="80000"/>
        <a:buFont typeface="Wingdings" pitchFamily="2" charset="2"/>
        <a:buChar char="ü"/>
        <a:defRPr sz="2400" b="1" u="sng" kern="1200">
          <a:solidFill>
            <a:schemeClr val="tx1"/>
          </a:solidFill>
          <a:latin typeface="Garamond" pitchFamily="18" charset="0"/>
          <a:ea typeface="+mn-ea"/>
          <a:cs typeface="+mn-cs"/>
        </a:defRPr>
      </a:lvl2pPr>
      <a:lvl3pPr marL="1143000" indent="-781050" algn="l" rtl="0" eaLnBrk="0" fontAlgn="base" hangingPunct="0">
        <a:spcBef>
          <a:spcPct val="20000"/>
        </a:spcBef>
        <a:spcAft>
          <a:spcPct val="0"/>
        </a:spcAft>
        <a:buSzPct val="80000"/>
        <a:defRPr sz="2000" kern="1200">
          <a:solidFill>
            <a:schemeClr val="tx1"/>
          </a:solidFill>
          <a:latin typeface="+mj-lt"/>
          <a:ea typeface="+mn-ea"/>
          <a:cs typeface="+mn-cs"/>
        </a:defRPr>
      </a:lvl3pPr>
      <a:lvl4pPr marL="1600200" indent="-792163" algn="l" rtl="0" eaLnBrk="0" fontAlgn="base" hangingPunct="0">
        <a:spcBef>
          <a:spcPct val="20000"/>
        </a:spcBef>
        <a:spcAft>
          <a:spcPct val="0"/>
        </a:spcAft>
        <a:buFont typeface="Arial" charset="0"/>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1"/>
            <a:r>
              <a:rPr lang="fr-FR" altLang="fr-FR" smtClean="0"/>
              <a:t>Deuxième niveau</a:t>
            </a:r>
          </a:p>
          <a:p>
            <a:pPr lvl="2"/>
            <a:r>
              <a:rPr lang="fr-FR" altLang="fr-FR" smtClean="0"/>
              <a:t>Troisième niveau</a:t>
            </a:r>
          </a:p>
          <a:p>
            <a:pPr lvl="3"/>
            <a:r>
              <a:rPr lang="fr-FR" altLang="fr-FR" smtClean="0"/>
              <a:t>Quatrième niveau</a:t>
            </a:r>
          </a:p>
        </p:txBody>
      </p:sp>
      <p:sp>
        <p:nvSpPr>
          <p:cNvPr id="7" name="Rectangle 6"/>
          <p:cNvSpPr/>
          <p:nvPr userDrawn="1"/>
        </p:nvSpPr>
        <p:spPr>
          <a:xfrm>
            <a:off x="0" y="1"/>
            <a:ext cx="9036496" cy="764703"/>
          </a:xfrm>
          <a:prstGeom prst="rect">
            <a:avLst/>
          </a:prstGeom>
          <a:gradFill>
            <a:gsLst>
              <a:gs pos="90000">
                <a:srgbClr val="006699"/>
              </a:gs>
              <a:gs pos="0">
                <a:schemeClr val="accent1">
                  <a:tint val="44500"/>
                  <a:satMod val="160000"/>
                </a:schemeClr>
              </a:gs>
              <a:gs pos="100000">
                <a:schemeClr val="accent1">
                  <a:tint val="23500"/>
                  <a:satMod val="160000"/>
                </a:schemeClr>
              </a:gs>
            </a:gsLst>
            <a:path path="circle">
              <a:fillToRect l="100000" t="100000"/>
            </a:path>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Titre 1"/>
          <p:cNvSpPr txBox="1">
            <a:spLocks/>
          </p:cNvSpPr>
          <p:nvPr userDrawn="1"/>
        </p:nvSpPr>
        <p:spPr>
          <a:xfrm>
            <a:off x="1619250" y="0"/>
            <a:ext cx="7053263" cy="765175"/>
          </a:xfrm>
          <a:prstGeom prst="rect">
            <a:avLst/>
          </a:prstGeom>
        </p:spPr>
        <p:txBody>
          <a:bodyPr anchor="ctr"/>
          <a:lstStyle>
            <a:lvl1pPr>
              <a:defRPr sz="2600" b="1" u="none">
                <a:latin typeface="Garamond" pitchFamily="18" charset="0"/>
              </a:defRPr>
            </a:lvl1pPr>
          </a:lstStyle>
          <a:p>
            <a:pPr algn="ctr" eaLnBrk="0" hangingPunct="0">
              <a:defRPr/>
            </a:pPr>
            <a:r>
              <a:rPr lang="fr-FR" dirty="0" smtClean="0">
                <a:solidFill>
                  <a:schemeClr val="bg1"/>
                </a:solidFill>
                <a:ea typeface="+mj-ea"/>
                <a:cs typeface="+mj-cs"/>
              </a:rPr>
              <a:t>Cliquez pour modifier le style du titre</a:t>
            </a:r>
            <a:endParaRPr lang="fr-FR" dirty="0">
              <a:solidFill>
                <a:schemeClr val="bg1"/>
              </a:solidFill>
              <a:ea typeface="+mj-ea"/>
              <a:cs typeface="+mj-cs"/>
            </a:endParaRPr>
          </a:p>
        </p:txBody>
      </p:sp>
      <p:pic>
        <p:nvPicPr>
          <p:cNvPr id="2055" name="Image 8" descr="logo ppt consortium.jpg"/>
          <p:cNvPicPr>
            <a:picLocks noChangeAspect="1"/>
          </p:cNvPicPr>
          <p:nvPr userDrawn="1"/>
        </p:nvPicPr>
        <p:blipFill>
          <a:blip r:embed="rId13" cstate="print"/>
          <a:srcRect/>
          <a:stretch>
            <a:fillRect/>
          </a:stretch>
        </p:blipFill>
        <p:spPr bwMode="auto">
          <a:xfrm>
            <a:off x="19050" y="44450"/>
            <a:ext cx="1309688" cy="703263"/>
          </a:xfrm>
          <a:prstGeom prst="rect">
            <a:avLst/>
          </a:prstGeom>
          <a:noFill/>
          <a:ln w="9525">
            <a:noFill/>
            <a:miter lim="800000"/>
            <a:headEnd/>
            <a:tailEnd/>
          </a:ln>
        </p:spPr>
      </p:pic>
      <p:sp>
        <p:nvSpPr>
          <p:cNvPr id="11" name="Espace réservé de la date 12"/>
          <p:cNvSpPr txBox="1">
            <a:spLocks/>
          </p:cNvSpPr>
          <p:nvPr userDrawn="1"/>
        </p:nvSpPr>
        <p:spPr>
          <a:xfrm>
            <a:off x="3844925" y="6373813"/>
            <a:ext cx="3671888" cy="365125"/>
          </a:xfrm>
          <a:prstGeom prst="rect">
            <a:avLst/>
          </a:prstGeom>
        </p:spPr>
        <p:txBody>
          <a:bodyPr anchor="ctr"/>
          <a:lstStyle>
            <a:lvl1pPr algn="ctr">
              <a:defRPr sz="1400" b="1">
                <a:solidFill>
                  <a:srgbClr val="000099"/>
                </a:solidFill>
                <a:latin typeface="Garamond" pitchFamily="18" charset="0"/>
                <a:cs typeface="Arial" charset="0"/>
              </a:defRPr>
            </a:lvl1pPr>
          </a:lstStyle>
          <a:p>
            <a:pPr>
              <a:defRPr/>
            </a:pPr>
            <a:r>
              <a:rPr lang="fr-FR" dirty="0" smtClean="0">
                <a:solidFill>
                  <a:srgbClr val="336699"/>
                </a:solidFill>
              </a:rPr>
              <a:t>GT n°4 – 12 au 15 octobre à Lomé,  TOGO</a:t>
            </a:r>
            <a:endParaRPr lang="fr-FR" dirty="0">
              <a:solidFill>
                <a:srgbClr val="336699"/>
              </a:solidFill>
            </a:endParaRPr>
          </a:p>
        </p:txBody>
      </p:sp>
      <p:sp>
        <p:nvSpPr>
          <p:cNvPr id="12" name="Espace réservé du numéro de diapositive 13"/>
          <p:cNvSpPr txBox="1">
            <a:spLocks/>
          </p:cNvSpPr>
          <p:nvPr userDrawn="1"/>
        </p:nvSpPr>
        <p:spPr>
          <a:xfrm>
            <a:off x="8027988" y="6356350"/>
            <a:ext cx="658812" cy="365125"/>
          </a:xfrm>
          <a:prstGeom prst="rect">
            <a:avLst/>
          </a:prstGeom>
        </p:spPr>
        <p:txBody>
          <a:bodyPr anchor="ctr"/>
          <a:lstStyle>
            <a:lvl1pPr algn="r">
              <a:defRPr sz="1400" b="1">
                <a:solidFill>
                  <a:srgbClr val="000099"/>
                </a:solidFill>
                <a:latin typeface="Garamond" pitchFamily="18" charset="0"/>
                <a:cs typeface="Arial" charset="0"/>
              </a:defRPr>
            </a:lvl1pPr>
          </a:lstStyle>
          <a:p>
            <a:pPr>
              <a:defRPr/>
            </a:pPr>
            <a:fld id="{5C94DD09-7A86-42DF-8B5A-3F5E838C5D01}" type="slidenum">
              <a:rPr lang="fr-FR" smtClean="0">
                <a:solidFill>
                  <a:srgbClr val="336699"/>
                </a:solidFill>
              </a:rPr>
              <a:pPr>
                <a:defRPr/>
              </a:pPr>
              <a:t>‹N°›</a:t>
            </a:fld>
            <a:endParaRPr lang="fr-FR" dirty="0">
              <a:solidFill>
                <a:srgbClr val="336699"/>
              </a:solidFill>
            </a:endParaRPr>
          </a:p>
        </p:txBody>
      </p:sp>
      <p:sp>
        <p:nvSpPr>
          <p:cNvPr id="13" name="Espace réservé du pied de page 14"/>
          <p:cNvSpPr txBox="1">
            <a:spLocks/>
          </p:cNvSpPr>
          <p:nvPr userDrawn="1"/>
        </p:nvSpPr>
        <p:spPr>
          <a:xfrm>
            <a:off x="0" y="6376988"/>
            <a:ext cx="3744913" cy="365125"/>
          </a:xfrm>
          <a:prstGeom prst="rect">
            <a:avLst/>
          </a:prstGeom>
        </p:spPr>
        <p:txBody>
          <a:bodyPr anchor="ctr"/>
          <a:lstStyle>
            <a:lvl1pPr algn="ctr">
              <a:defRPr sz="1400" b="1">
                <a:solidFill>
                  <a:srgbClr val="000099"/>
                </a:solidFill>
                <a:latin typeface="Garamond" pitchFamily="18" charset="0"/>
                <a:cs typeface="Arial" charset="0"/>
              </a:defRPr>
            </a:lvl1pPr>
          </a:lstStyle>
          <a:p>
            <a:pPr>
              <a:defRPr/>
            </a:pPr>
            <a:r>
              <a:rPr lang="fr-FR" dirty="0" smtClean="0">
                <a:solidFill>
                  <a:srgbClr val="336699"/>
                </a:solidFill>
              </a:rPr>
              <a:t>Programme Régional UEMOA</a:t>
            </a:r>
            <a:endParaRPr lang="fr-FR" dirty="0">
              <a:solidFill>
                <a:srgbClr val="336699"/>
              </a:solidFill>
            </a:endParaRPr>
          </a:p>
        </p:txBody>
      </p:sp>
      <p:pic>
        <p:nvPicPr>
          <p:cNvPr id="2059" name="Image 1"/>
          <p:cNvPicPr>
            <a:picLocks noChangeAspect="1"/>
          </p:cNvPicPr>
          <p:nvPr userDrawn="1"/>
        </p:nvPicPr>
        <p:blipFill>
          <a:blip r:embed="rId14" cstate="print"/>
          <a:srcRect/>
          <a:stretch>
            <a:fillRect/>
          </a:stretch>
        </p:blipFill>
        <p:spPr bwMode="auto">
          <a:xfrm>
            <a:off x="8258175" y="-15875"/>
            <a:ext cx="865188"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6745" r:id="rId1"/>
    <p:sldLayoutId id="2147486781" r:id="rId2"/>
    <p:sldLayoutId id="2147486782" r:id="rId3"/>
    <p:sldLayoutId id="2147486783" r:id="rId4"/>
    <p:sldLayoutId id="2147486784" r:id="rId5"/>
    <p:sldLayoutId id="2147486785" r:id="rId6"/>
    <p:sldLayoutId id="2147486786" r:id="rId7"/>
    <p:sldLayoutId id="2147486787" r:id="rId8"/>
    <p:sldLayoutId id="2147486788" r:id="rId9"/>
    <p:sldLayoutId id="2147486789" r:id="rId10"/>
    <p:sldLayoutId id="2147486790"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ü"/>
        <a:defRPr sz="2600" b="1" u="sng" kern="1200">
          <a:solidFill>
            <a:schemeClr val="tx1"/>
          </a:solidFill>
          <a:latin typeface="Garamond" pitchFamily="18" charset="0"/>
          <a:ea typeface="+mn-ea"/>
          <a:cs typeface="+mn-cs"/>
        </a:defRPr>
      </a:lvl2pPr>
      <a:lvl3pPr marL="1143000" indent="-228600" algn="l" rtl="0" eaLnBrk="0" fontAlgn="base" hangingPunct="0">
        <a:spcBef>
          <a:spcPct val="20000"/>
        </a:spcBef>
        <a:spcAft>
          <a:spcPct val="0"/>
        </a:spcAft>
        <a:buSzPct val="80000"/>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SzPct val="80000"/>
        <a:buFont typeface="Arial" charset="0"/>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611188" y="2565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Tree>
  </p:cSld>
  <p:clrMap bg1="lt1" tx1="dk1" bg2="lt2" tx2="dk2" accent1="accent1" accent2="accent2" accent3="accent3" accent4="accent4" accent5="accent5" accent6="accent6" hlink="hlink" folHlink="folHlink"/>
  <p:sldLayoutIdLst>
    <p:sldLayoutId id="2147486791" r:id="rId1"/>
    <p:sldLayoutId id="2147486792" r:id="rId2"/>
    <p:sldLayoutId id="2147486793" r:id="rId3"/>
    <p:sldLayoutId id="2147486794" r:id="rId4"/>
    <p:sldLayoutId id="2147486795" r:id="rId5"/>
    <p:sldLayoutId id="2147486796" r:id="rId6"/>
    <p:sldLayoutId id="2147486797" r:id="rId7"/>
    <p:sldLayoutId id="2147486798" r:id="rId8"/>
    <p:sldLayoutId id="2147486799" r:id="rId9"/>
    <p:sldLayoutId id="2147486800" r:id="rId10"/>
    <p:sldLayoutId id="2147486801" r:id="rId11"/>
  </p:sldLayoutIdLst>
  <p:timing>
    <p:tnLst>
      <p:par>
        <p:cTn id="1" dur="indefinite" restart="never" nodeType="tmRoot"/>
      </p:par>
    </p:tnLst>
  </p:timing>
  <p:hf hdr="0"/>
  <p:txStyles>
    <p:titleStyle>
      <a:lvl1pPr algn="r" rtl="0" eaLnBrk="0" fontAlgn="base" hangingPunct="0">
        <a:spcBef>
          <a:spcPct val="0"/>
        </a:spcBef>
        <a:spcAft>
          <a:spcPct val="0"/>
        </a:spcAft>
        <a:defRPr sz="4000" b="1" kern="1200">
          <a:solidFill>
            <a:srgbClr val="002060"/>
          </a:solidFill>
          <a:latin typeface="Garamond" pitchFamily="18" charset="0"/>
          <a:ea typeface="+mj-ea"/>
          <a:cs typeface="+mj-cs"/>
        </a:defRPr>
      </a:lvl1pPr>
      <a:lvl2pPr algn="r" rtl="0" eaLnBrk="0" fontAlgn="base" hangingPunct="0">
        <a:spcBef>
          <a:spcPct val="0"/>
        </a:spcBef>
        <a:spcAft>
          <a:spcPct val="0"/>
        </a:spcAft>
        <a:defRPr sz="4000" b="1">
          <a:solidFill>
            <a:srgbClr val="002060"/>
          </a:solidFill>
          <a:latin typeface="Garamond" pitchFamily="18" charset="0"/>
        </a:defRPr>
      </a:lvl2pPr>
      <a:lvl3pPr algn="r" rtl="0" eaLnBrk="0" fontAlgn="base" hangingPunct="0">
        <a:spcBef>
          <a:spcPct val="0"/>
        </a:spcBef>
        <a:spcAft>
          <a:spcPct val="0"/>
        </a:spcAft>
        <a:defRPr sz="4000" b="1">
          <a:solidFill>
            <a:srgbClr val="002060"/>
          </a:solidFill>
          <a:latin typeface="Garamond" pitchFamily="18" charset="0"/>
        </a:defRPr>
      </a:lvl3pPr>
      <a:lvl4pPr algn="r" rtl="0" eaLnBrk="0" fontAlgn="base" hangingPunct="0">
        <a:spcBef>
          <a:spcPct val="0"/>
        </a:spcBef>
        <a:spcAft>
          <a:spcPct val="0"/>
        </a:spcAft>
        <a:defRPr sz="4000" b="1">
          <a:solidFill>
            <a:srgbClr val="002060"/>
          </a:solidFill>
          <a:latin typeface="Garamond" pitchFamily="18" charset="0"/>
        </a:defRPr>
      </a:lvl4pPr>
      <a:lvl5pPr algn="r" rtl="0" eaLnBrk="0" fontAlgn="base" hangingPunct="0">
        <a:spcBef>
          <a:spcPct val="0"/>
        </a:spcBef>
        <a:spcAft>
          <a:spcPct val="0"/>
        </a:spcAft>
        <a:defRPr sz="4000" b="1">
          <a:solidFill>
            <a:srgbClr val="002060"/>
          </a:solidFill>
          <a:latin typeface="Garamond"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409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fr-FR"/>
              <a:t>GT n°1 - 16 au 20 Mai 2011, Ouagadougou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fr-FR"/>
              <a:t>Programme Régional UEMOA - Consortium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7144619-1735-440A-A0B8-52F06EEB147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6746" r:id="rId1"/>
    <p:sldLayoutId id="2147486747" r:id="rId2"/>
    <p:sldLayoutId id="2147486748" r:id="rId3"/>
    <p:sldLayoutId id="2147486749" r:id="rId4"/>
    <p:sldLayoutId id="2147486750" r:id="rId5"/>
    <p:sldLayoutId id="2147486751" r:id="rId6"/>
    <p:sldLayoutId id="2147486752" r:id="rId7"/>
    <p:sldLayoutId id="2147486753" r:id="rId8"/>
    <p:sldLayoutId id="2147486754" r:id="rId9"/>
    <p:sldLayoutId id="2147486755" r:id="rId10"/>
    <p:sldLayoutId id="2147486756"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5123"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fr-FR"/>
              <a:t>GT n°1 - 16 au 20 Mai 2011, Ouagadougou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fr-FR"/>
              <a:t>Programme Régional UEMOA - Consortium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748B5D7-CD24-423F-8FA7-BFEACE327A51}"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6757" r:id="rId1"/>
    <p:sldLayoutId id="2147486758" r:id="rId2"/>
    <p:sldLayoutId id="2147486759" r:id="rId3"/>
    <p:sldLayoutId id="2147486760" r:id="rId4"/>
    <p:sldLayoutId id="2147486761" r:id="rId5"/>
    <p:sldLayoutId id="2147486762" r:id="rId6"/>
    <p:sldLayoutId id="2147486763" r:id="rId7"/>
    <p:sldLayoutId id="2147486764" r:id="rId8"/>
    <p:sldLayoutId id="2147486765" r:id="rId9"/>
    <p:sldLayoutId id="2147486766" r:id="rId10"/>
    <p:sldLayoutId id="2147486767"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614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fr-FR"/>
              <a:t>GT n°1 - 16 au 20 Mai 2011, Ouagadougou</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fr-FR"/>
              <a:t>Programme Régional UEMOA - Consortium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A115CD-73B6-4F00-943E-51164B3508F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6768" r:id="rId1"/>
    <p:sldLayoutId id="2147486769" r:id="rId2"/>
    <p:sldLayoutId id="2147486770" r:id="rId3"/>
    <p:sldLayoutId id="2147486771" r:id="rId4"/>
    <p:sldLayoutId id="2147486772" r:id="rId5"/>
    <p:sldLayoutId id="2147486773" r:id="rId6"/>
    <p:sldLayoutId id="2147486774" r:id="rId7"/>
    <p:sldLayoutId id="2147486775" r:id="rId8"/>
    <p:sldLayoutId id="2147486776" r:id="rId9"/>
    <p:sldLayoutId id="2147486777" r:id="rId10"/>
    <p:sldLayoutId id="2147486778"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u contenu 1"/>
          <p:cNvSpPr>
            <a:spLocks noGrp="1"/>
          </p:cNvSpPr>
          <p:nvPr>
            <p:ph idx="1"/>
          </p:nvPr>
        </p:nvSpPr>
        <p:spPr>
          <a:xfrm>
            <a:off x="539750" y="3068638"/>
            <a:ext cx="8147050" cy="1296466"/>
          </a:xfrm>
        </p:spPr>
        <p:txBody>
          <a:bodyPr/>
          <a:lstStyle/>
          <a:p>
            <a:pPr algn="ctr" eaLnBrk="1" hangingPunct="1">
              <a:defRPr/>
            </a:pPr>
            <a:r>
              <a:rPr lang="fr-FR" altLang="fr-FR" sz="2600" dirty="0" smtClean="0">
                <a:solidFill>
                  <a:srgbClr val="0066CC"/>
                </a:solidFill>
                <a:latin typeface="+mn-lt"/>
              </a:rPr>
              <a:t>Présentation des avancées et des premiers résultats du Suivi de la Pêche Continentale au Sénégal</a:t>
            </a:r>
            <a:endParaRPr lang="fr-FR" altLang="fr-FR" sz="2600" u="sng" dirty="0" smtClean="0">
              <a:solidFill>
                <a:schemeClr val="tx1"/>
              </a:solidFill>
              <a:latin typeface="+mn-lt"/>
            </a:endParaRPr>
          </a:p>
          <a:p>
            <a:pPr algn="ctr" eaLnBrk="1" hangingPunct="1">
              <a:defRPr/>
            </a:pPr>
            <a:endParaRPr lang="fr-FR" altLang="fr-FR" sz="2600" dirty="0" smtClean="0">
              <a:solidFill>
                <a:srgbClr val="0066CC"/>
              </a:solidFill>
              <a:latin typeface="+mn-lt"/>
            </a:endParaRPr>
          </a:p>
        </p:txBody>
      </p:sp>
      <p:sp>
        <p:nvSpPr>
          <p:cNvPr id="37891" name="Titre 3"/>
          <p:cNvSpPr>
            <a:spLocks noGrp="1"/>
          </p:cNvSpPr>
          <p:nvPr>
            <p:ph type="title"/>
          </p:nvPr>
        </p:nvSpPr>
        <p:spPr>
          <a:xfrm>
            <a:off x="539750" y="1125538"/>
            <a:ext cx="8135938" cy="1943100"/>
          </a:xfrm>
        </p:spPr>
        <p:txBody>
          <a:bodyPr/>
          <a:lstStyle/>
          <a:p>
            <a:pPr algn="ctr">
              <a:defRPr/>
            </a:pPr>
            <a:r>
              <a:rPr lang="fr-FR" sz="1600" dirty="0" smtClean="0">
                <a:solidFill>
                  <a:schemeClr val="tx2">
                    <a:lumMod val="60000"/>
                    <a:lumOff val="40000"/>
                  </a:schemeClr>
                </a:solidFill>
              </a:rPr>
              <a:t>ATELIER </a:t>
            </a:r>
            <a:r>
              <a:rPr lang="fr-FR" sz="1600" dirty="0">
                <a:solidFill>
                  <a:schemeClr val="tx2">
                    <a:lumMod val="60000"/>
                    <a:lumOff val="40000"/>
                  </a:schemeClr>
                </a:solidFill>
              </a:rPr>
              <a:t>REGIONAL DE VALIDATION </a:t>
            </a:r>
            <a:r>
              <a:rPr lang="fr-FR" sz="1600" dirty="0" smtClean="0">
                <a:solidFill>
                  <a:schemeClr val="tx2">
                    <a:lumMod val="60000"/>
                    <a:lumOff val="40000"/>
                  </a:schemeClr>
                </a:solidFill>
              </a:rPr>
              <a:t>ET CLOTURE DU PROGRAMME : ETAT DES PECHERIES ARTISANALES CONTINENTALE ET MARITIME DANS LES 8 ETATS MEMBRES DE </a:t>
            </a:r>
            <a:r>
              <a:rPr lang="fr-FR" sz="1600" dirty="0">
                <a:solidFill>
                  <a:schemeClr val="tx2">
                    <a:lumMod val="60000"/>
                    <a:lumOff val="40000"/>
                  </a:schemeClr>
                </a:solidFill>
              </a:rPr>
              <a:t>L’UEMOA</a:t>
            </a:r>
            <a:r>
              <a:rPr lang="fr-FR" sz="1600" i="1" dirty="0">
                <a:solidFill>
                  <a:schemeClr val="tx2">
                    <a:lumMod val="60000"/>
                    <a:lumOff val="40000"/>
                  </a:schemeClr>
                </a:solidFill>
              </a:rPr>
              <a:t/>
            </a:r>
            <a:br>
              <a:rPr lang="fr-FR" sz="1600" i="1" dirty="0">
                <a:solidFill>
                  <a:schemeClr val="tx2">
                    <a:lumMod val="60000"/>
                    <a:lumOff val="40000"/>
                  </a:schemeClr>
                </a:solidFill>
              </a:rPr>
            </a:br>
            <a:r>
              <a:rPr lang="fr-FR" sz="1600" dirty="0">
                <a:solidFill>
                  <a:schemeClr val="tx2">
                    <a:lumMod val="60000"/>
                    <a:lumOff val="40000"/>
                  </a:schemeClr>
                </a:solidFill>
              </a:rPr>
              <a:t> </a:t>
            </a:r>
            <a:r>
              <a:rPr lang="fr-FR" sz="1600" i="1" dirty="0">
                <a:solidFill>
                  <a:schemeClr val="tx2">
                    <a:lumMod val="60000"/>
                    <a:lumOff val="40000"/>
                  </a:schemeClr>
                </a:solidFill>
              </a:rPr>
              <a:t/>
            </a:r>
            <a:br>
              <a:rPr lang="fr-FR" sz="1600" i="1" dirty="0">
                <a:solidFill>
                  <a:schemeClr val="tx2">
                    <a:lumMod val="60000"/>
                    <a:lumOff val="40000"/>
                  </a:schemeClr>
                </a:solidFill>
              </a:rPr>
            </a:br>
            <a:r>
              <a:rPr lang="fr-FR" sz="1600" dirty="0" smtClean="0">
                <a:solidFill>
                  <a:schemeClr val="tx2">
                    <a:lumMod val="60000"/>
                    <a:lumOff val="40000"/>
                  </a:schemeClr>
                </a:solidFill>
              </a:rPr>
              <a:t>Abidjan, du 22 au 26 février 2016</a:t>
            </a:r>
            <a:endParaRPr lang="fr-FR" sz="1600" dirty="0" smtClean="0"/>
          </a:p>
        </p:txBody>
      </p:sp>
      <p:sp>
        <p:nvSpPr>
          <p:cNvPr id="30724" name="Espace réservé de la date 17"/>
          <p:cNvSpPr>
            <a:spLocks noGrp="1"/>
          </p:cNvSpPr>
          <p:nvPr>
            <p:ph type="dt" sz="quarter" idx="11"/>
          </p:nvPr>
        </p:nvSpPr>
        <p:spPr>
          <a:noFill/>
          <a:ln>
            <a:miter lim="800000"/>
            <a:headEnd/>
            <a:tailEnd/>
          </a:ln>
        </p:spPr>
        <p:txBody>
          <a:bodyPr/>
          <a:lstStyle/>
          <a:p>
            <a:r>
              <a:rPr lang="fr-FR" altLang="fr-FR" smtClean="0">
                <a:latin typeface="Arial" charset="0"/>
                <a:cs typeface="Arial" charset="0"/>
              </a:rPr>
              <a:t>GT n°5 – 22 au 26 février 2016 à Abidjan, Côte d’Ivoire</a:t>
            </a:r>
          </a:p>
        </p:txBody>
      </p:sp>
      <p:sp>
        <p:nvSpPr>
          <p:cNvPr id="30725" name="Espace réservé du numéro de diapositive 18"/>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BC2D4688-F707-4ED6-A217-5630BFF23D70}" type="slidenum">
              <a:rPr lang="fr-FR" altLang="fr-FR" smtClean="0">
                <a:solidFill>
                  <a:srgbClr val="336699"/>
                </a:solidFill>
              </a:rPr>
              <a:pPr/>
              <a:t>1</a:t>
            </a:fld>
            <a:endParaRPr lang="fr-FR" altLang="fr-FR" smtClean="0">
              <a:solidFill>
                <a:srgbClr val="336699"/>
              </a:solidFill>
            </a:endParaRPr>
          </a:p>
        </p:txBody>
      </p:sp>
      <p:sp>
        <p:nvSpPr>
          <p:cNvPr id="30726" name="Espace réservé du pied de page 19"/>
          <p:cNvSpPr>
            <a:spLocks noGrp="1"/>
          </p:cNvSpPr>
          <p:nvPr>
            <p:ph type="ftr" sz="quarter" idx="12"/>
          </p:nvPr>
        </p:nvSpPr>
        <p:spPr>
          <a:noFill/>
          <a:ln>
            <a:miter lim="800000"/>
            <a:headEnd/>
            <a:tailEnd/>
          </a:ln>
        </p:spPr>
        <p:txBody>
          <a:bodyPr/>
          <a:lstStyle/>
          <a:p>
            <a:r>
              <a:rPr lang="fr-FR" altLang="fr-FR" smtClean="0">
                <a:latin typeface="Arial" charset="0"/>
                <a:cs typeface="Arial" charset="0"/>
              </a:rPr>
              <a:t>Programme Régional UEMOA</a:t>
            </a:r>
          </a:p>
        </p:txBody>
      </p:sp>
      <p:sp>
        <p:nvSpPr>
          <p:cNvPr id="8" name="ZoneTexte 6"/>
          <p:cNvSpPr txBox="1">
            <a:spLocks noChangeArrowheads="1"/>
          </p:cNvSpPr>
          <p:nvPr/>
        </p:nvSpPr>
        <p:spPr bwMode="auto">
          <a:xfrm>
            <a:off x="357188" y="5429250"/>
            <a:ext cx="421481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pPr>
            <a:r>
              <a:rPr lang="fr-FR" sz="1400" b="1" u="sng" dirty="0"/>
              <a:t>Présentation</a:t>
            </a:r>
            <a:r>
              <a:rPr lang="fr-FR" sz="1400" u="sng" dirty="0"/>
              <a:t>:</a:t>
            </a:r>
            <a:r>
              <a:rPr lang="fr-FR" sz="1400" dirty="0"/>
              <a:t>   Seydou SECK</a:t>
            </a:r>
          </a:p>
          <a:p>
            <a:pPr eaLnBrk="1" hangingPunct="1">
              <a:lnSpc>
                <a:spcPct val="150000"/>
              </a:lnSpc>
            </a:pPr>
            <a:r>
              <a:rPr lang="fr-FR" sz="1400" b="1" u="sng" dirty="0"/>
              <a:t>Structure:</a:t>
            </a:r>
            <a:r>
              <a:rPr lang="fr-FR" sz="1400" dirty="0"/>
              <a:t>        Direction de la </a:t>
            </a:r>
            <a:r>
              <a:rPr lang="fr-FR" sz="1400" dirty="0" err="1"/>
              <a:t>Peche</a:t>
            </a:r>
            <a:r>
              <a:rPr lang="fr-FR" sz="1400" dirty="0"/>
              <a:t> Continentale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1988840"/>
            <a:ext cx="9144000" cy="4248472"/>
          </a:xfrm>
        </p:spPr>
        <p:txBody>
          <a:bodyPr/>
          <a:lstStyle/>
          <a:p>
            <a:pPr marL="457200" indent="-457200" algn="l">
              <a:spcBef>
                <a:spcPts val="600"/>
              </a:spcBef>
              <a:buClr>
                <a:srgbClr val="006699"/>
              </a:buClr>
              <a:buSzPct val="80000"/>
              <a:buFont typeface="+mj-lt"/>
              <a:buAutoNum type="arabicPeriod"/>
              <a:defRPr/>
            </a:pPr>
            <a:r>
              <a:rPr lang="fr-FR" sz="2000" i="1" u="sng" dirty="0">
                <a:sym typeface="Wingdings" pitchFamily="2" charset="2"/>
              </a:rPr>
              <a:t>Objectif général  : </a:t>
            </a:r>
          </a:p>
          <a:p>
            <a:pPr marL="1169988" indent="-1169988" algn="l">
              <a:spcBef>
                <a:spcPct val="0"/>
              </a:spcBef>
              <a:buClr>
                <a:srgbClr val="006699"/>
              </a:buClr>
              <a:buSzPct val="80000"/>
              <a:defRPr/>
            </a:pPr>
            <a:r>
              <a:rPr lang="fr-FR" sz="1800" dirty="0"/>
              <a:t>	Dans le cadre de la mise en œuvre de la seconde phase du programme d’harmonisation des données statistiques des pêches dans les Etats membres de l’UEMOA et création d’une base de données régionale, il a était mis en place un système de suivi de la pêche continentale aux fins de collecter, saisir et traiter les données statistiques des différentes régions de pêche continentale . </a:t>
            </a:r>
            <a:endParaRPr lang="fr-FR" sz="1800" dirty="0" smtClean="0"/>
          </a:p>
          <a:p>
            <a:pPr marL="1169988" indent="-1169988" algn="l">
              <a:spcBef>
                <a:spcPct val="0"/>
              </a:spcBef>
              <a:buClr>
                <a:srgbClr val="006699"/>
              </a:buClr>
              <a:buSzPct val="80000"/>
              <a:defRPr/>
            </a:pPr>
            <a:r>
              <a:rPr lang="fr-FR" sz="1800" dirty="0"/>
              <a:t>	</a:t>
            </a:r>
            <a:r>
              <a:rPr lang="fr-FR" sz="1800" dirty="0" smtClean="0"/>
              <a:t>Ainsi, après les phases de test ,de déploiement et de formation, on est passé en phase Exploitation avec comme activités menées</a:t>
            </a:r>
            <a:endParaRPr lang="fr-FR" sz="1800" dirty="0"/>
          </a:p>
          <a:p>
            <a:pPr marL="1800225" indent="-633413" algn="l">
              <a:spcBef>
                <a:spcPct val="0"/>
              </a:spcBef>
              <a:buClr>
                <a:srgbClr val="006699"/>
              </a:buClr>
              <a:buSzPct val="80000"/>
              <a:buFont typeface="+mj-lt"/>
              <a:buAutoNum type="arabicPeriod"/>
              <a:defRPr/>
            </a:pPr>
            <a:r>
              <a:rPr lang="fr-FR" sz="1800" dirty="0" smtClean="0"/>
              <a:t>La poursuite de la </a:t>
            </a:r>
            <a:r>
              <a:rPr lang="fr-FR" sz="1800" dirty="0"/>
              <a:t>saisie des données </a:t>
            </a:r>
            <a:r>
              <a:rPr lang="fr-FR" sz="1800" dirty="0" smtClean="0"/>
              <a:t>.</a:t>
            </a:r>
          </a:p>
          <a:p>
            <a:pPr marL="1800225" indent="-633413" algn="l">
              <a:spcBef>
                <a:spcPct val="0"/>
              </a:spcBef>
              <a:buClr>
                <a:srgbClr val="006699"/>
              </a:buClr>
              <a:buSzPct val="80000"/>
              <a:buFont typeface="+mj-lt"/>
              <a:buAutoNum type="arabicPeriod"/>
              <a:defRPr/>
            </a:pPr>
            <a:r>
              <a:rPr lang="fr-FR" sz="1800" dirty="0" smtClean="0"/>
              <a:t>La correction des données</a:t>
            </a:r>
          </a:p>
          <a:p>
            <a:pPr marL="1800225" indent="-633413" algn="l">
              <a:spcBef>
                <a:spcPct val="0"/>
              </a:spcBef>
              <a:buClr>
                <a:srgbClr val="006699"/>
              </a:buClr>
              <a:buSzPct val="80000"/>
              <a:buFont typeface="+mj-lt"/>
              <a:buAutoNum type="arabicPeriod"/>
              <a:defRPr/>
            </a:pPr>
            <a:r>
              <a:rPr lang="fr-FR" sz="1800" dirty="0" smtClean="0"/>
              <a:t>La migration des données vers la dernière version de BDD</a:t>
            </a:r>
          </a:p>
          <a:p>
            <a:pPr marL="1800225" indent="-633413" algn="l">
              <a:spcBef>
                <a:spcPct val="0"/>
              </a:spcBef>
              <a:buClr>
                <a:srgbClr val="006699"/>
              </a:buClr>
              <a:buSzPct val="80000"/>
              <a:buFont typeface="+mj-lt"/>
              <a:buAutoNum type="arabicPeriod"/>
              <a:defRPr/>
            </a:pPr>
            <a:r>
              <a:rPr lang="fr-FR" sz="1800" dirty="0" smtClean="0"/>
              <a:t>La concaténation des différentes parties de la base</a:t>
            </a:r>
          </a:p>
          <a:p>
            <a:pPr marL="1800225" indent="-633413" algn="l">
              <a:spcBef>
                <a:spcPct val="0"/>
              </a:spcBef>
              <a:buClr>
                <a:srgbClr val="006699"/>
              </a:buClr>
              <a:buSzPct val="80000"/>
              <a:buFont typeface="+mj-lt"/>
              <a:buAutoNum type="arabicPeriod"/>
              <a:defRPr/>
            </a:pPr>
            <a:r>
              <a:rPr lang="fr-FR" sz="1800" dirty="0" smtClean="0"/>
              <a:t>L’extractions des indicateurs </a:t>
            </a:r>
          </a:p>
          <a:p>
            <a:pPr marL="1800225" indent="-633413" algn="l">
              <a:spcBef>
                <a:spcPct val="0"/>
              </a:spcBef>
              <a:buClr>
                <a:srgbClr val="006699"/>
              </a:buClr>
              <a:buSzPct val="80000"/>
              <a:buFont typeface="+mj-lt"/>
              <a:buAutoNum type="arabicPeriod"/>
              <a:defRPr/>
            </a:pPr>
            <a:r>
              <a:rPr lang="fr-FR" sz="1800" dirty="0" smtClean="0"/>
              <a:t>La Simulation du premier bulletin  </a:t>
            </a:r>
          </a:p>
          <a:p>
            <a:pPr marL="1166812" algn="l">
              <a:spcBef>
                <a:spcPct val="0"/>
              </a:spcBef>
              <a:buClr>
                <a:srgbClr val="006699"/>
              </a:buClr>
              <a:buSzPct val="80000"/>
              <a:defRPr/>
            </a:pPr>
            <a:endParaRPr lang="fr-FR" sz="1800" dirty="0"/>
          </a:p>
          <a:p>
            <a:pPr algn="l">
              <a:defRPr/>
            </a:pPr>
            <a:endParaRPr lang="fr-FR" sz="1800" dirty="0" smtClean="0">
              <a:latin typeface="+mn-lt"/>
            </a:endParaRPr>
          </a:p>
          <a:p>
            <a:pPr algn="l">
              <a:defRPr/>
            </a:pPr>
            <a:endParaRPr lang="fr-FR" sz="1600" b="0" dirty="0" smtClean="0">
              <a:latin typeface="+mn-lt"/>
            </a:endParaRPr>
          </a:p>
          <a:p>
            <a:pPr algn="l">
              <a:defRPr/>
            </a:pPr>
            <a:r>
              <a:rPr lang="fr-FR" sz="1800" dirty="0">
                <a:latin typeface="+mn-lt"/>
              </a:rPr>
              <a:t>	</a:t>
            </a:r>
            <a:endParaRPr lang="fr-FR" sz="1800" dirty="0" smtClean="0">
              <a:latin typeface="+mn-lt"/>
            </a:endParaRPr>
          </a:p>
          <a:p>
            <a:pPr algn="l">
              <a:defRPr/>
            </a:pPr>
            <a:r>
              <a:rPr lang="fr-FR" sz="1800" dirty="0">
                <a:latin typeface="+mn-lt"/>
              </a:rPr>
              <a:t>	</a:t>
            </a:r>
          </a:p>
        </p:txBody>
      </p:sp>
      <p:sp>
        <p:nvSpPr>
          <p:cNvPr id="31747" name="Titre 2"/>
          <p:cNvSpPr>
            <a:spLocks noGrp="1"/>
          </p:cNvSpPr>
          <p:nvPr>
            <p:ph type="title"/>
          </p:nvPr>
        </p:nvSpPr>
        <p:spPr>
          <a:xfrm>
            <a:off x="251520" y="1052736"/>
            <a:ext cx="8747125" cy="1080120"/>
          </a:xfrm>
        </p:spPr>
        <p:txBody>
          <a:bodyPr/>
          <a:lstStyle/>
          <a:p>
            <a:pPr algn="l"/>
            <a:r>
              <a:rPr lang="fr-FR" altLang="fr-FR" sz="2400" dirty="0" smtClean="0"/>
              <a:t>Objectif du GT en pêche continentale : validation des indicateurs du suivi PC et du mode de restitution des données</a:t>
            </a:r>
          </a:p>
        </p:txBody>
      </p:sp>
      <p:sp>
        <p:nvSpPr>
          <p:cNvPr id="31748" name="Espace réservé du numéro de diapositive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0265F7C-D4F8-4884-93DC-8FADFFBEE38C}" type="slidenum">
              <a:rPr lang="fr-FR" altLang="fr-FR" smtClean="0"/>
              <a:pPr/>
              <a:t>2</a:t>
            </a:fld>
            <a:endParaRPr lang="fr-FR" altLang="fr-FR" smtClean="0"/>
          </a:p>
        </p:txBody>
      </p:sp>
      <p:sp>
        <p:nvSpPr>
          <p:cNvPr id="31749" name="Espace réservé de la date 4"/>
          <p:cNvSpPr>
            <a:spLocks noGrp="1"/>
          </p:cNvSpPr>
          <p:nvPr>
            <p:ph type="dt" sz="quarter" idx="11"/>
          </p:nvPr>
        </p:nvSpPr>
        <p:spPr>
          <a:noFill/>
          <a:ln>
            <a:miter lim="800000"/>
            <a:headEnd/>
            <a:tailEnd/>
          </a:ln>
        </p:spPr>
        <p:txBody>
          <a:bodyPr/>
          <a:lstStyle/>
          <a:p>
            <a:r>
              <a:rPr lang="fr-FR" altLang="fr-FR" dirty="0" smtClean="0">
                <a:latin typeface="Arial" charset="0"/>
                <a:cs typeface="Arial" charset="0"/>
              </a:rPr>
              <a:t>GT n°5 – 22 au 26 février 2016 à Abidjan, Côte d’Ivoire</a:t>
            </a:r>
          </a:p>
        </p:txBody>
      </p:sp>
      <p:sp>
        <p:nvSpPr>
          <p:cNvPr id="31750" name="Espace réservé du pied de page 5"/>
          <p:cNvSpPr>
            <a:spLocks noGrp="1"/>
          </p:cNvSpPr>
          <p:nvPr>
            <p:ph type="ftr" sz="quarter" idx="12"/>
          </p:nvPr>
        </p:nvSpPr>
        <p:spPr>
          <a:noFill/>
          <a:ln>
            <a:miter lim="800000"/>
            <a:headEnd/>
            <a:tailEnd/>
          </a:ln>
        </p:spPr>
        <p:txBody>
          <a:bodyPr/>
          <a:lstStyle/>
          <a:p>
            <a:r>
              <a:rPr lang="fr-FR" altLang="fr-FR" smtClean="0">
                <a:latin typeface="Arial" charset="0"/>
                <a:cs typeface="Arial" charset="0"/>
              </a:rPr>
              <a:t>Programme Régional UEMOA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2204864"/>
            <a:ext cx="9144000" cy="4032448"/>
          </a:xfrm>
        </p:spPr>
        <p:txBody>
          <a:bodyPr/>
          <a:lstStyle/>
          <a:p>
            <a:pPr algn="l">
              <a:defRPr/>
            </a:pPr>
            <a:r>
              <a:rPr lang="fr-FR" sz="1800" dirty="0" smtClean="0">
                <a:latin typeface="+mn-lt"/>
              </a:rPr>
              <a:t>1 : le point sur le déploiement de la collecte des données dans le pays</a:t>
            </a:r>
          </a:p>
          <a:p>
            <a:pPr marL="285750" indent="-285750" algn="l">
              <a:buFontTx/>
              <a:buChar char="-"/>
              <a:defRPr/>
            </a:pPr>
            <a:r>
              <a:rPr lang="fr-FR" sz="1600" b="0" dirty="0" smtClean="0">
                <a:latin typeface="+mn-lt"/>
              </a:rPr>
              <a:t>9 régions sont </a:t>
            </a:r>
            <a:r>
              <a:rPr lang="fr-FR" sz="1600" b="0" dirty="0" smtClean="0">
                <a:latin typeface="+mn-lt"/>
              </a:rPr>
              <a:t>enquêtés </a:t>
            </a:r>
            <a:r>
              <a:rPr lang="fr-FR" sz="1600" b="0" dirty="0" smtClean="0">
                <a:latin typeface="+mn-lt"/>
              </a:rPr>
              <a:t>comme </a:t>
            </a:r>
            <a:r>
              <a:rPr lang="fr-FR" sz="1600" b="0" dirty="0" err="1" smtClean="0">
                <a:latin typeface="+mn-lt"/>
              </a:rPr>
              <a:t>sous-strates</a:t>
            </a:r>
            <a:endParaRPr lang="fr-FR" sz="1600" b="0" dirty="0" smtClean="0">
              <a:latin typeface="+mn-lt"/>
            </a:endParaRPr>
          </a:p>
          <a:p>
            <a:pPr marL="285750" indent="-285750" algn="l">
              <a:buFontTx/>
              <a:buChar char="-"/>
              <a:defRPr/>
            </a:pPr>
            <a:r>
              <a:rPr lang="fr-FR" sz="1600" b="0" dirty="0" smtClean="0">
                <a:latin typeface="+mn-lt"/>
              </a:rPr>
              <a:t>38 Sites au départs avec un enquêteur par site</a:t>
            </a:r>
          </a:p>
          <a:p>
            <a:pPr marL="285750" indent="-285750" algn="l">
              <a:buFontTx/>
              <a:buChar char="-"/>
              <a:defRPr/>
            </a:pPr>
            <a:r>
              <a:rPr lang="fr-FR" sz="1600" b="0" dirty="0" smtClean="0">
                <a:latin typeface="+mn-lt"/>
              </a:rPr>
              <a:t>Les mois ont été pris comme saison </a:t>
            </a:r>
          </a:p>
          <a:p>
            <a:pPr marL="285750" indent="-285750" algn="l">
              <a:defRPr/>
            </a:pPr>
            <a:r>
              <a:rPr lang="fr-FR" sz="1800" dirty="0" smtClean="0">
                <a:latin typeface="+mn-lt"/>
              </a:rPr>
              <a:t>2 : le point sur les opérations de saisie et les bases de données produites</a:t>
            </a:r>
          </a:p>
          <a:p>
            <a:pPr marL="647700" lvl="2" indent="-285750">
              <a:buFont typeface="Arial" pitchFamily="34" charset="0"/>
              <a:buChar char="•"/>
              <a:defRPr/>
            </a:pPr>
            <a:r>
              <a:rPr lang="fr-FR" sz="1600" b="0" dirty="0" smtClean="0"/>
              <a:t>La saisie a débuté avec 6 postes de travail mais un poste a été perdu ( et on est en ce moment avec 5 postes ce qui a un peu freiner le rythme de saisie. Cette perte sera comblé au plus vite possible pour nous permettre de rattraper notre retard </a:t>
            </a:r>
            <a:r>
              <a:rPr lang="fr-FR" sz="1600" b="0" dirty="0" smtClean="0">
                <a:solidFill>
                  <a:srgbClr val="0070C0"/>
                </a:solidFill>
              </a:rPr>
              <a:t>.</a:t>
            </a:r>
            <a:endParaRPr lang="fr-FR" sz="1600" b="0" dirty="0">
              <a:solidFill>
                <a:srgbClr val="0070C0"/>
              </a:solidFill>
            </a:endParaRPr>
          </a:p>
          <a:p>
            <a:pPr marL="285750" indent="-285750" algn="l">
              <a:buFontTx/>
              <a:buChar char="-"/>
              <a:defRPr/>
            </a:pPr>
            <a:r>
              <a:rPr lang="fr-FR" sz="1600" b="0" dirty="0" smtClean="0">
                <a:latin typeface="+mn-lt"/>
              </a:rPr>
              <a:t>difficultés éventuelles dans la saisie ou dans la gestion des bases de saisie</a:t>
            </a:r>
          </a:p>
          <a:p>
            <a:pPr marL="731838" lvl="1" indent="-285750">
              <a:buFont typeface="Arial" pitchFamily="34" charset="0"/>
              <a:buChar char="•"/>
              <a:defRPr/>
            </a:pPr>
            <a:r>
              <a:rPr lang="fr-FR" sz="1200" b="0" u="none" dirty="0" smtClean="0">
                <a:latin typeface="+mn-lt"/>
              </a:rPr>
              <a:t>Saisie des espèces se trouvant pas sur la liste fait que l’on doit faire des corrections toujours</a:t>
            </a:r>
            <a:endParaRPr lang="fr-FR" sz="1200" b="0" dirty="0" smtClean="0">
              <a:latin typeface="+mn-lt"/>
            </a:endParaRPr>
          </a:p>
          <a:p>
            <a:pPr algn="l">
              <a:defRPr/>
            </a:pPr>
            <a:r>
              <a:rPr lang="fr-FR" sz="1800" dirty="0" smtClean="0">
                <a:latin typeface="+mn-lt"/>
              </a:rPr>
              <a:t>3 : les traitements et les résultats obtenus, présentation  d’un bulletin statistique</a:t>
            </a:r>
          </a:p>
          <a:p>
            <a:pPr marL="285750" indent="-285750" algn="l">
              <a:buFontTx/>
              <a:buChar char="-"/>
              <a:defRPr/>
            </a:pPr>
            <a:r>
              <a:rPr lang="fr-FR" sz="1600" b="0" dirty="0" smtClean="0">
                <a:latin typeface="+mn-lt"/>
              </a:rPr>
              <a:t>synthèse des résultats suivi PC au niveau du pays, en présentant le premier bulletin statistique </a:t>
            </a:r>
          </a:p>
          <a:p>
            <a:pPr marL="285750" indent="-285750" algn="l">
              <a:buFontTx/>
              <a:buChar char="-"/>
              <a:defRPr/>
            </a:pPr>
            <a:r>
              <a:rPr lang="fr-FR" sz="1600" b="0" dirty="0" smtClean="0">
                <a:latin typeface="+mn-lt"/>
              </a:rPr>
              <a:t>difficultés éventuelles rencontrées dans la réalisation des traitements </a:t>
            </a:r>
          </a:p>
          <a:p>
            <a:pPr algn="l">
              <a:defRPr/>
            </a:pPr>
            <a:endParaRPr lang="fr-FR" sz="1800" dirty="0" smtClean="0">
              <a:latin typeface="+mn-lt"/>
            </a:endParaRPr>
          </a:p>
          <a:p>
            <a:pPr algn="l">
              <a:defRPr/>
            </a:pPr>
            <a:endParaRPr lang="fr-FR" sz="1600" b="0" dirty="0" smtClean="0">
              <a:latin typeface="+mn-lt"/>
            </a:endParaRPr>
          </a:p>
          <a:p>
            <a:pPr algn="l">
              <a:defRPr/>
            </a:pPr>
            <a:r>
              <a:rPr lang="fr-FR" sz="1800" dirty="0">
                <a:latin typeface="+mn-lt"/>
              </a:rPr>
              <a:t>	</a:t>
            </a:r>
            <a:endParaRPr lang="fr-FR" sz="1800" dirty="0" smtClean="0">
              <a:latin typeface="+mn-lt"/>
            </a:endParaRPr>
          </a:p>
          <a:p>
            <a:pPr algn="l">
              <a:defRPr/>
            </a:pPr>
            <a:r>
              <a:rPr lang="fr-FR" sz="1800" dirty="0">
                <a:latin typeface="+mn-lt"/>
              </a:rPr>
              <a:t>	</a:t>
            </a:r>
          </a:p>
        </p:txBody>
      </p:sp>
      <p:sp>
        <p:nvSpPr>
          <p:cNvPr id="31747" name="Titre 2"/>
          <p:cNvSpPr>
            <a:spLocks noGrp="1"/>
          </p:cNvSpPr>
          <p:nvPr>
            <p:ph type="title"/>
          </p:nvPr>
        </p:nvSpPr>
        <p:spPr>
          <a:xfrm>
            <a:off x="251520" y="1052736"/>
            <a:ext cx="8747125" cy="1080120"/>
          </a:xfrm>
        </p:spPr>
        <p:txBody>
          <a:bodyPr/>
          <a:lstStyle/>
          <a:p>
            <a:pPr algn="l"/>
            <a:r>
              <a:rPr lang="fr-FR" altLang="fr-FR" sz="2400" dirty="0" smtClean="0"/>
              <a:t>Objectif du GT en pêche continentale : validation des indicateurs du suivi PC et du mode de restitution des données</a:t>
            </a:r>
          </a:p>
        </p:txBody>
      </p:sp>
      <p:sp>
        <p:nvSpPr>
          <p:cNvPr id="31748" name="Espace réservé du numéro de diapositive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0265F7C-D4F8-4884-93DC-8FADFFBEE38C}" type="slidenum">
              <a:rPr lang="fr-FR" altLang="fr-FR" smtClean="0"/>
              <a:pPr/>
              <a:t>3</a:t>
            </a:fld>
            <a:endParaRPr lang="fr-FR" altLang="fr-FR" smtClean="0"/>
          </a:p>
        </p:txBody>
      </p:sp>
      <p:sp>
        <p:nvSpPr>
          <p:cNvPr id="31749" name="Espace réservé de la date 4"/>
          <p:cNvSpPr>
            <a:spLocks noGrp="1"/>
          </p:cNvSpPr>
          <p:nvPr>
            <p:ph type="dt" sz="quarter" idx="11"/>
          </p:nvPr>
        </p:nvSpPr>
        <p:spPr>
          <a:noFill/>
          <a:ln>
            <a:miter lim="800000"/>
            <a:headEnd/>
            <a:tailEnd/>
          </a:ln>
        </p:spPr>
        <p:txBody>
          <a:bodyPr/>
          <a:lstStyle/>
          <a:p>
            <a:r>
              <a:rPr lang="fr-FR" altLang="fr-FR" dirty="0" smtClean="0">
                <a:latin typeface="Arial" charset="0"/>
                <a:cs typeface="Arial" charset="0"/>
              </a:rPr>
              <a:t>GT n°5 – 22 au 26 février 2016 à Abidjan, Côte d’Ivoire</a:t>
            </a:r>
          </a:p>
        </p:txBody>
      </p:sp>
      <p:sp>
        <p:nvSpPr>
          <p:cNvPr id="31750" name="Espace réservé du pied de page 5"/>
          <p:cNvSpPr>
            <a:spLocks noGrp="1"/>
          </p:cNvSpPr>
          <p:nvPr>
            <p:ph type="ftr" sz="quarter" idx="12"/>
          </p:nvPr>
        </p:nvSpPr>
        <p:spPr>
          <a:noFill/>
          <a:ln>
            <a:miter lim="800000"/>
            <a:headEnd/>
            <a:tailEnd/>
          </a:ln>
        </p:spPr>
        <p:txBody>
          <a:bodyPr/>
          <a:lstStyle/>
          <a:p>
            <a:r>
              <a:rPr lang="fr-FR" altLang="fr-FR" smtClean="0">
                <a:latin typeface="Arial" charset="0"/>
                <a:cs typeface="Arial" charset="0"/>
              </a:rPr>
              <a:t>Programme Régional UEMOA</a:t>
            </a:r>
          </a:p>
        </p:txBody>
      </p:sp>
    </p:spTree>
    <p:extLst>
      <p:ext uri="{BB962C8B-B14F-4D97-AF65-F5344CB8AC3E}">
        <p14:creationId xmlns:p14="http://schemas.microsoft.com/office/powerpoint/2010/main" val="2275289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2204864"/>
            <a:ext cx="9144000" cy="4032448"/>
          </a:xfrm>
        </p:spPr>
        <p:txBody>
          <a:bodyPr/>
          <a:lstStyle/>
          <a:p>
            <a:pPr algn="l">
              <a:defRPr/>
            </a:pPr>
            <a:endParaRPr lang="fr-FR" sz="1600" b="0" dirty="0" smtClean="0">
              <a:latin typeface="+mn-lt"/>
            </a:endParaRPr>
          </a:p>
          <a:p>
            <a:pPr algn="l">
              <a:defRPr/>
            </a:pPr>
            <a:r>
              <a:rPr lang="fr-FR" sz="1800" dirty="0" smtClean="0">
                <a:latin typeface="+mn-lt"/>
              </a:rPr>
              <a:t>4 : suites du suivi PC dans le pays</a:t>
            </a:r>
          </a:p>
          <a:p>
            <a:pPr marL="285750" indent="-285750" algn="l">
              <a:buFontTx/>
              <a:buChar char="-"/>
              <a:defRPr/>
            </a:pPr>
            <a:r>
              <a:rPr lang="fr-FR" sz="1600" b="0" dirty="0" smtClean="0">
                <a:latin typeface="+mn-lt"/>
              </a:rPr>
              <a:t>Explication des différents indicateurs et leur calculs </a:t>
            </a:r>
          </a:p>
          <a:p>
            <a:pPr marL="285750" indent="-285750" algn="l">
              <a:buFontTx/>
              <a:buChar char="-"/>
              <a:defRPr/>
            </a:pPr>
            <a:r>
              <a:rPr lang="fr-FR" sz="1600" b="0" dirty="0" smtClean="0">
                <a:latin typeface="+mn-lt"/>
              </a:rPr>
              <a:t>Mise en place de requêtes pour aider à localiser les erreurs  de bug.</a:t>
            </a:r>
          </a:p>
          <a:p>
            <a:pPr marL="285750" indent="-285750" algn="l">
              <a:buFont typeface="Arial" pitchFamily="34" charset="0"/>
              <a:buChar char="•"/>
              <a:defRPr/>
            </a:pPr>
            <a:r>
              <a:rPr lang="fr-FR" sz="1600" b="0" dirty="0" smtClean="0">
                <a:latin typeface="+mn-lt"/>
              </a:rPr>
              <a:t>Accompagner les payer pour la continuation du suivi.</a:t>
            </a:r>
          </a:p>
          <a:p>
            <a:pPr algn="l">
              <a:defRPr/>
            </a:pPr>
            <a:endParaRPr lang="fr-FR" sz="1800" dirty="0" smtClean="0">
              <a:latin typeface="+mn-lt"/>
            </a:endParaRPr>
          </a:p>
          <a:p>
            <a:pPr algn="l">
              <a:defRPr/>
            </a:pPr>
            <a:endParaRPr lang="fr-FR" sz="1600" b="0" dirty="0" smtClean="0">
              <a:latin typeface="+mn-lt"/>
            </a:endParaRPr>
          </a:p>
          <a:p>
            <a:pPr algn="l">
              <a:defRPr/>
            </a:pPr>
            <a:r>
              <a:rPr lang="fr-FR" sz="1800" dirty="0">
                <a:latin typeface="+mn-lt"/>
              </a:rPr>
              <a:t>	</a:t>
            </a:r>
            <a:endParaRPr lang="fr-FR" sz="1800" dirty="0" smtClean="0">
              <a:latin typeface="+mn-lt"/>
            </a:endParaRPr>
          </a:p>
          <a:p>
            <a:pPr algn="l">
              <a:defRPr/>
            </a:pPr>
            <a:r>
              <a:rPr lang="fr-FR" sz="1800" dirty="0">
                <a:latin typeface="+mn-lt"/>
              </a:rPr>
              <a:t>	</a:t>
            </a:r>
          </a:p>
        </p:txBody>
      </p:sp>
      <p:sp>
        <p:nvSpPr>
          <p:cNvPr id="31747" name="Titre 2"/>
          <p:cNvSpPr>
            <a:spLocks noGrp="1"/>
          </p:cNvSpPr>
          <p:nvPr>
            <p:ph type="title"/>
          </p:nvPr>
        </p:nvSpPr>
        <p:spPr>
          <a:xfrm>
            <a:off x="251520" y="1268760"/>
            <a:ext cx="8747125" cy="720080"/>
          </a:xfrm>
        </p:spPr>
        <p:txBody>
          <a:bodyPr/>
          <a:lstStyle/>
          <a:p>
            <a:pPr algn="l"/>
            <a:r>
              <a:rPr lang="fr-FR" sz="2200" dirty="0" smtClean="0"/>
              <a:t>3 </a:t>
            </a:r>
            <a:r>
              <a:rPr lang="fr-FR" sz="2200" dirty="0"/>
              <a:t>: les traitements et les résultats obtenus, présentation  d’un bulletin statistique</a:t>
            </a:r>
            <a:br>
              <a:rPr lang="fr-FR" sz="2200" dirty="0"/>
            </a:br>
            <a:endParaRPr lang="fr-FR" altLang="fr-FR" sz="2200" dirty="0" smtClean="0"/>
          </a:p>
        </p:txBody>
      </p:sp>
      <p:sp>
        <p:nvSpPr>
          <p:cNvPr id="31748" name="Espace réservé du numéro de diapositive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0265F7C-D4F8-4884-93DC-8FADFFBEE38C}" type="slidenum">
              <a:rPr lang="fr-FR" altLang="fr-FR" smtClean="0"/>
              <a:pPr/>
              <a:t>4</a:t>
            </a:fld>
            <a:endParaRPr lang="fr-FR" altLang="fr-FR" smtClean="0"/>
          </a:p>
        </p:txBody>
      </p:sp>
      <p:sp>
        <p:nvSpPr>
          <p:cNvPr id="31749" name="Espace réservé de la date 4"/>
          <p:cNvSpPr>
            <a:spLocks noGrp="1"/>
          </p:cNvSpPr>
          <p:nvPr>
            <p:ph type="dt" sz="quarter" idx="11"/>
          </p:nvPr>
        </p:nvSpPr>
        <p:spPr>
          <a:noFill/>
          <a:ln>
            <a:miter lim="800000"/>
            <a:headEnd/>
            <a:tailEnd/>
          </a:ln>
        </p:spPr>
        <p:txBody>
          <a:bodyPr/>
          <a:lstStyle/>
          <a:p>
            <a:r>
              <a:rPr lang="fr-FR" altLang="fr-FR" dirty="0" smtClean="0">
                <a:latin typeface="Arial" charset="0"/>
                <a:cs typeface="Arial" charset="0"/>
              </a:rPr>
              <a:t>GT n°5 – 22 au 26 février 2016 à Abidjan, Côte d’Ivoire</a:t>
            </a:r>
          </a:p>
        </p:txBody>
      </p:sp>
      <p:sp>
        <p:nvSpPr>
          <p:cNvPr id="31750" name="Espace réservé du pied de page 5"/>
          <p:cNvSpPr>
            <a:spLocks noGrp="1"/>
          </p:cNvSpPr>
          <p:nvPr>
            <p:ph type="ftr" sz="quarter" idx="12"/>
          </p:nvPr>
        </p:nvSpPr>
        <p:spPr>
          <a:noFill/>
          <a:ln>
            <a:miter lim="800000"/>
            <a:headEnd/>
            <a:tailEnd/>
          </a:ln>
        </p:spPr>
        <p:txBody>
          <a:bodyPr/>
          <a:lstStyle/>
          <a:p>
            <a:r>
              <a:rPr lang="fr-FR" altLang="fr-FR" smtClean="0">
                <a:latin typeface="Arial" charset="0"/>
                <a:cs typeface="Arial" charset="0"/>
              </a:rPr>
              <a:t>Programme Régional UEMOA</a:t>
            </a:r>
          </a:p>
        </p:txBody>
      </p:sp>
    </p:spTree>
    <p:extLst>
      <p:ext uri="{BB962C8B-B14F-4D97-AF65-F5344CB8AC3E}">
        <p14:creationId xmlns:p14="http://schemas.microsoft.com/office/powerpoint/2010/main" val="938881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67544" y="3429000"/>
            <a:ext cx="8136135" cy="504056"/>
          </a:xfrm>
        </p:spPr>
        <p:txBody>
          <a:bodyPr/>
          <a:lstStyle/>
          <a:p>
            <a:pPr algn="ctr"/>
            <a:r>
              <a:rPr lang="fr-FR" sz="3200" dirty="0" smtClean="0"/>
              <a:t>Merci de Votre Attention</a:t>
            </a:r>
            <a:endParaRPr lang="fr-FR" sz="3200" dirty="0"/>
          </a:p>
        </p:txBody>
      </p:sp>
      <p:sp>
        <p:nvSpPr>
          <p:cNvPr id="4" name="Espace réservé du numéro de diapositive 3"/>
          <p:cNvSpPr>
            <a:spLocks noGrp="1"/>
          </p:cNvSpPr>
          <p:nvPr>
            <p:ph type="sldNum" sz="quarter" idx="10"/>
          </p:nvPr>
        </p:nvSpPr>
        <p:spPr/>
        <p:txBody>
          <a:bodyPr/>
          <a:lstStyle/>
          <a:p>
            <a:pPr>
              <a:defRPr/>
            </a:pPr>
            <a:fld id="{9D0604D6-FDCD-47F7-8833-5070EDB66EA5}" type="slidenum">
              <a:rPr lang="fr-FR" smtClean="0"/>
              <a:pPr>
                <a:defRPr/>
              </a:pPr>
              <a:t>5</a:t>
            </a:fld>
            <a:endParaRPr lang="fr-FR" dirty="0"/>
          </a:p>
        </p:txBody>
      </p:sp>
      <p:sp>
        <p:nvSpPr>
          <p:cNvPr id="5" name="Espace réservé de la date 4"/>
          <p:cNvSpPr>
            <a:spLocks noGrp="1"/>
          </p:cNvSpPr>
          <p:nvPr>
            <p:ph type="dt" sz="quarter" idx="11"/>
          </p:nvPr>
        </p:nvSpPr>
        <p:spPr/>
        <p:txBody>
          <a:bodyPr/>
          <a:lstStyle/>
          <a:p>
            <a:pPr>
              <a:defRPr/>
            </a:pPr>
            <a:r>
              <a:rPr lang="fr-FR" altLang="fr-FR" smtClean="0"/>
              <a:t>GT n°5 – 22 au 26 février 2016 à Abidjan, Côte d’Ivoire</a:t>
            </a:r>
            <a:endParaRPr lang="fr-FR" altLang="fr-FR"/>
          </a:p>
        </p:txBody>
      </p:sp>
      <p:sp>
        <p:nvSpPr>
          <p:cNvPr id="6" name="Espace réservé du pied de page 5"/>
          <p:cNvSpPr>
            <a:spLocks noGrp="1"/>
          </p:cNvSpPr>
          <p:nvPr>
            <p:ph type="ftr" sz="quarter" idx="12"/>
          </p:nvPr>
        </p:nvSpPr>
        <p:spPr/>
        <p:txBody>
          <a:bodyPr/>
          <a:lstStyle/>
          <a:p>
            <a:pPr>
              <a:defRPr/>
            </a:pPr>
            <a:r>
              <a:rPr lang="fr-FR" altLang="fr-FR" smtClean="0"/>
              <a:t>Programme Régional UEMOA</a:t>
            </a:r>
            <a:endParaRPr lang="fr-FR" altLang="fr-FR"/>
          </a:p>
        </p:txBody>
      </p:sp>
    </p:spTree>
    <p:extLst>
      <p:ext uri="{BB962C8B-B14F-4D97-AF65-F5344CB8AC3E}">
        <p14:creationId xmlns:p14="http://schemas.microsoft.com/office/powerpoint/2010/main" val="3400061471"/>
      </p:ext>
    </p:extLst>
  </p:cSld>
  <p:clrMapOvr>
    <a:masterClrMapping/>
  </p:clrMapOvr>
</p:sld>
</file>

<file path=ppt/theme/theme1.xml><?xml version="1.0" encoding="utf-8"?>
<a:theme xmlns:a="http://schemas.openxmlformats.org/drawingml/2006/main" name="premièr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4164</TotalTime>
  <Words>404</Words>
  <Application>Microsoft Office PowerPoint</Application>
  <PresentationFormat>Affichage à l'écran (4:3)</PresentationFormat>
  <Paragraphs>61</Paragraphs>
  <Slides>5</Slides>
  <Notes>0</Notes>
  <HiddenSlides>3</HiddenSlides>
  <MMClips>0</MMClips>
  <ScaleCrop>false</ScaleCrop>
  <HeadingPairs>
    <vt:vector size="4" baseType="variant">
      <vt:variant>
        <vt:lpstr>Thème</vt:lpstr>
      </vt:variant>
      <vt:variant>
        <vt:i4>6</vt:i4>
      </vt:variant>
      <vt:variant>
        <vt:lpstr>Titres des diapositives</vt:lpstr>
      </vt:variant>
      <vt:variant>
        <vt:i4>5</vt:i4>
      </vt:variant>
    </vt:vector>
  </HeadingPairs>
  <TitlesOfParts>
    <vt:vector size="11" baseType="lpstr">
      <vt:lpstr>première page</vt:lpstr>
      <vt:lpstr>4_Conception personnalisée</vt:lpstr>
      <vt:lpstr>3_Conception personnalisée</vt:lpstr>
      <vt:lpstr>2_Conception personnalisée</vt:lpstr>
      <vt:lpstr>1_Conception personnalisée</vt:lpstr>
      <vt:lpstr>Conception personnalisée</vt:lpstr>
      <vt:lpstr>ATELIER REGIONAL DE VALIDATION ET CLOTURE DU PROGRAMME : ETAT DES PECHERIES ARTISANALES CONTINENTALE ET MARITIME DANS LES 8 ETATS MEMBRES DE L’UEMOA   Abidjan, du 22 au 26 février 2016</vt:lpstr>
      <vt:lpstr>Objectif du GT en pêche continentale : validation des indicateurs du suivi PC et du mode de restitution des données</vt:lpstr>
      <vt:lpstr>Objectif du GT en pêche continentale : validation des indicateurs du suivi PC et du mode de restitution des données</vt:lpstr>
      <vt:lpstr>3 : les traitements et les résultats obtenus, présentation  d’un bulletin statistique </vt:lpstr>
      <vt:lpstr>Merci de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Carole ESCARAVAGE</dc:creator>
  <cp:lastModifiedBy>Ndiol</cp:lastModifiedBy>
  <cp:revision>218</cp:revision>
  <dcterms:created xsi:type="dcterms:W3CDTF">2011-01-28T14:13:06Z</dcterms:created>
  <dcterms:modified xsi:type="dcterms:W3CDTF">2016-02-24T11:35:33Z</dcterms:modified>
</cp:coreProperties>
</file>